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sldIdLst>
    <p:sldId id="256" r:id="rId2"/>
    <p:sldId id="302" r:id="rId3"/>
    <p:sldId id="275" r:id="rId4"/>
    <p:sldId id="276" r:id="rId5"/>
    <p:sldId id="278" r:id="rId6"/>
    <p:sldId id="280" r:id="rId7"/>
    <p:sldId id="281" r:id="rId8"/>
    <p:sldId id="282" r:id="rId9"/>
    <p:sldId id="283" r:id="rId10"/>
    <p:sldId id="286" r:id="rId11"/>
    <p:sldId id="288" r:id="rId12"/>
    <p:sldId id="289" r:id="rId13"/>
    <p:sldId id="291" r:id="rId14"/>
    <p:sldId id="293" r:id="rId15"/>
    <p:sldId id="296" r:id="rId16"/>
    <p:sldId id="300" r:id="rId17"/>
    <p:sldId id="3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EFBC38-E1AC-463A-94DD-C06B2467A8B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B3E9795-DD0A-46D2-B0F5-0AC5B70F671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CO1: Appreciate the various issues and approaches involved in software testing.</a:t>
          </a:r>
          <a:endParaRPr lang="en-US" dirty="0"/>
        </a:p>
      </dgm:t>
    </dgm:pt>
    <dgm:pt modelId="{442FE4CD-DBD2-4108-ACD6-5A0C26E6BE90}" type="parTrans" cxnId="{91E00268-4E88-4236-A653-7C430D0E4E58}">
      <dgm:prSet/>
      <dgm:spPr/>
      <dgm:t>
        <a:bodyPr/>
        <a:lstStyle/>
        <a:p>
          <a:endParaRPr lang="en-US"/>
        </a:p>
      </dgm:t>
    </dgm:pt>
    <dgm:pt modelId="{EF327B5B-4D4C-4BDA-B6D6-CC52013753B1}" type="sibTrans" cxnId="{91E00268-4E88-4236-A653-7C430D0E4E58}">
      <dgm:prSet/>
      <dgm:spPr/>
      <dgm:t>
        <a:bodyPr/>
        <a:lstStyle/>
        <a:p>
          <a:endParaRPr lang="en-US"/>
        </a:p>
      </dgm:t>
    </dgm:pt>
    <dgm:pt modelId="{77C82CFA-E874-4EC6-9D66-104698A8F0D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CO2: Evaluate a particular case scenario and formulate an appropriate testing approach.</a:t>
          </a:r>
          <a:endParaRPr lang="en-US" dirty="0"/>
        </a:p>
      </dgm:t>
    </dgm:pt>
    <dgm:pt modelId="{FD148634-8CF5-498B-B31A-3AD10ED8A556}" type="parTrans" cxnId="{37279AE6-E428-44FF-8B3B-39EA11A484CA}">
      <dgm:prSet/>
      <dgm:spPr/>
      <dgm:t>
        <a:bodyPr/>
        <a:lstStyle/>
        <a:p>
          <a:endParaRPr lang="en-US"/>
        </a:p>
      </dgm:t>
    </dgm:pt>
    <dgm:pt modelId="{C552073A-13B0-4958-B591-D89EACF28C30}" type="sibTrans" cxnId="{37279AE6-E428-44FF-8B3B-39EA11A484CA}">
      <dgm:prSet/>
      <dgm:spPr/>
      <dgm:t>
        <a:bodyPr/>
        <a:lstStyle/>
        <a:p>
          <a:endParaRPr lang="en-US"/>
        </a:p>
      </dgm:t>
    </dgm:pt>
    <dgm:pt modelId="{EB827574-EB28-485B-BB19-7FEB8CF291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CO3: Apply a testing technique or tool to an existing code sample.</a:t>
          </a:r>
          <a:endParaRPr lang="en-US" dirty="0"/>
        </a:p>
      </dgm:t>
    </dgm:pt>
    <dgm:pt modelId="{159C0965-EAC2-4697-A45B-7659D183621C}" type="parTrans" cxnId="{C5028B2F-5B62-42D2-886F-4FF6C903429E}">
      <dgm:prSet/>
      <dgm:spPr/>
      <dgm:t>
        <a:bodyPr/>
        <a:lstStyle/>
        <a:p>
          <a:endParaRPr lang="en-US"/>
        </a:p>
      </dgm:t>
    </dgm:pt>
    <dgm:pt modelId="{C77A37BD-AACC-450E-A958-8435AABEDDB6}" type="sibTrans" cxnId="{C5028B2F-5B62-42D2-886F-4FF6C903429E}">
      <dgm:prSet/>
      <dgm:spPr/>
      <dgm:t>
        <a:bodyPr/>
        <a:lstStyle/>
        <a:p>
          <a:endParaRPr lang="en-US"/>
        </a:p>
      </dgm:t>
    </dgm:pt>
    <dgm:pt modelId="{ACCBA659-2770-4C45-8778-8BD9045895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CO4: </a:t>
          </a:r>
          <a:r>
            <a:rPr lang="en-US" dirty="0" err="1"/>
            <a:t>Analyse</a:t>
          </a:r>
          <a:r>
            <a:rPr lang="en-US" dirty="0"/>
            <a:t> the results of a test in order to diagnose the underlying errors or issues</a:t>
          </a:r>
          <a:r>
            <a:rPr lang="en-MY" dirty="0"/>
            <a:t> </a:t>
          </a:r>
          <a:endParaRPr lang="en-US" dirty="0"/>
        </a:p>
      </dgm:t>
    </dgm:pt>
    <dgm:pt modelId="{965F85E7-68C2-4105-B12A-8BF9FF52A565}" type="parTrans" cxnId="{E5A8DEEF-BA5B-40AD-8054-CDAB204DC101}">
      <dgm:prSet/>
      <dgm:spPr/>
      <dgm:t>
        <a:bodyPr/>
        <a:lstStyle/>
        <a:p>
          <a:endParaRPr lang="en-US"/>
        </a:p>
      </dgm:t>
    </dgm:pt>
    <dgm:pt modelId="{DFE7561A-14B2-42BC-AC95-96A49C100DEB}" type="sibTrans" cxnId="{E5A8DEEF-BA5B-40AD-8054-CDAB204DC101}">
      <dgm:prSet/>
      <dgm:spPr/>
      <dgm:t>
        <a:bodyPr/>
        <a:lstStyle/>
        <a:p>
          <a:endParaRPr lang="en-US"/>
        </a:p>
      </dgm:t>
    </dgm:pt>
    <dgm:pt modelId="{2DB7A454-358F-4D63-A3AC-4768AA1D6DD7}" type="pres">
      <dgm:prSet presAssocID="{5EEFBC38-E1AC-463A-94DD-C06B2467A8B3}" presName="root" presStyleCnt="0">
        <dgm:presLayoutVars>
          <dgm:dir/>
          <dgm:resizeHandles val="exact"/>
        </dgm:presLayoutVars>
      </dgm:prSet>
      <dgm:spPr/>
    </dgm:pt>
    <dgm:pt modelId="{5AFB9657-7817-4ED7-AB89-1C8BFE0F1355}" type="pres">
      <dgm:prSet presAssocID="{3B3E9795-DD0A-46D2-B0F5-0AC5B70F671C}" presName="compNode" presStyleCnt="0"/>
      <dgm:spPr/>
    </dgm:pt>
    <dgm:pt modelId="{5CC27374-4104-4037-AA48-D82186653AA4}" type="pres">
      <dgm:prSet presAssocID="{3B3E9795-DD0A-46D2-B0F5-0AC5B70F671C}" presName="bgRect" presStyleLbl="bgShp" presStyleIdx="0" presStyleCnt="4"/>
      <dgm:spPr/>
    </dgm:pt>
    <dgm:pt modelId="{38B18330-5E5E-4FF8-9AAB-CF1F2315F69A}" type="pres">
      <dgm:prSet presAssocID="{3B3E9795-DD0A-46D2-B0F5-0AC5B70F67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FB0EA8A-B391-428F-9A0E-E5BA5B6B87FE}" type="pres">
      <dgm:prSet presAssocID="{3B3E9795-DD0A-46D2-B0F5-0AC5B70F671C}" presName="spaceRect" presStyleCnt="0"/>
      <dgm:spPr/>
    </dgm:pt>
    <dgm:pt modelId="{44159A4F-D441-4306-B261-BDAFF3DA0DF8}" type="pres">
      <dgm:prSet presAssocID="{3B3E9795-DD0A-46D2-B0F5-0AC5B70F671C}" presName="parTx" presStyleLbl="revTx" presStyleIdx="0" presStyleCnt="4">
        <dgm:presLayoutVars>
          <dgm:chMax val="0"/>
          <dgm:chPref val="0"/>
        </dgm:presLayoutVars>
      </dgm:prSet>
      <dgm:spPr/>
    </dgm:pt>
    <dgm:pt modelId="{30F7F56D-7E4C-423B-ACD5-94C237AEFA35}" type="pres">
      <dgm:prSet presAssocID="{EF327B5B-4D4C-4BDA-B6D6-CC52013753B1}" presName="sibTrans" presStyleCnt="0"/>
      <dgm:spPr/>
    </dgm:pt>
    <dgm:pt modelId="{A5AE6324-9365-4165-9CD2-7C1BDBD7B282}" type="pres">
      <dgm:prSet presAssocID="{77C82CFA-E874-4EC6-9D66-104698A8F0D5}" presName="compNode" presStyleCnt="0"/>
      <dgm:spPr/>
    </dgm:pt>
    <dgm:pt modelId="{5BBED45A-A14C-46BA-9FA0-70F17A6FA8C3}" type="pres">
      <dgm:prSet presAssocID="{77C82CFA-E874-4EC6-9D66-104698A8F0D5}" presName="bgRect" presStyleLbl="bgShp" presStyleIdx="1" presStyleCnt="4"/>
      <dgm:spPr/>
    </dgm:pt>
    <dgm:pt modelId="{A3318352-4FE5-4DF2-B0F6-334B64471E19}" type="pres">
      <dgm:prSet presAssocID="{77C82CFA-E874-4EC6-9D66-104698A8F0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2C93F72-34F6-47EC-A9DD-6942641983A3}" type="pres">
      <dgm:prSet presAssocID="{77C82CFA-E874-4EC6-9D66-104698A8F0D5}" presName="spaceRect" presStyleCnt="0"/>
      <dgm:spPr/>
    </dgm:pt>
    <dgm:pt modelId="{969BEC92-1D2A-4604-BE7A-6A96B6245D90}" type="pres">
      <dgm:prSet presAssocID="{77C82CFA-E874-4EC6-9D66-104698A8F0D5}" presName="parTx" presStyleLbl="revTx" presStyleIdx="1" presStyleCnt="4">
        <dgm:presLayoutVars>
          <dgm:chMax val="0"/>
          <dgm:chPref val="0"/>
        </dgm:presLayoutVars>
      </dgm:prSet>
      <dgm:spPr/>
    </dgm:pt>
    <dgm:pt modelId="{885B296B-0A56-47B4-825B-FAFE4D39B87E}" type="pres">
      <dgm:prSet presAssocID="{C552073A-13B0-4958-B591-D89EACF28C30}" presName="sibTrans" presStyleCnt="0"/>
      <dgm:spPr/>
    </dgm:pt>
    <dgm:pt modelId="{31FDC20E-C929-4A0B-9E89-1788D3F7B24F}" type="pres">
      <dgm:prSet presAssocID="{EB827574-EB28-485B-BB19-7FEB8CF29135}" presName="compNode" presStyleCnt="0"/>
      <dgm:spPr/>
    </dgm:pt>
    <dgm:pt modelId="{04ABC94D-F661-406D-984C-F407EC486162}" type="pres">
      <dgm:prSet presAssocID="{EB827574-EB28-485B-BB19-7FEB8CF29135}" presName="bgRect" presStyleLbl="bgShp" presStyleIdx="2" presStyleCnt="4"/>
      <dgm:spPr/>
    </dgm:pt>
    <dgm:pt modelId="{08B9C4EA-E80F-41CC-893D-8AF629DB066C}" type="pres">
      <dgm:prSet presAssocID="{EB827574-EB28-485B-BB19-7FEB8CF291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E9BC8D46-7109-4179-A078-34C9E4A5BA57}" type="pres">
      <dgm:prSet presAssocID="{EB827574-EB28-485B-BB19-7FEB8CF29135}" presName="spaceRect" presStyleCnt="0"/>
      <dgm:spPr/>
    </dgm:pt>
    <dgm:pt modelId="{E1F93CBE-007D-46D1-883D-5B54228A154A}" type="pres">
      <dgm:prSet presAssocID="{EB827574-EB28-485B-BB19-7FEB8CF29135}" presName="parTx" presStyleLbl="revTx" presStyleIdx="2" presStyleCnt="4">
        <dgm:presLayoutVars>
          <dgm:chMax val="0"/>
          <dgm:chPref val="0"/>
        </dgm:presLayoutVars>
      </dgm:prSet>
      <dgm:spPr/>
    </dgm:pt>
    <dgm:pt modelId="{A27620CB-CCB5-4DCB-BF66-7351CBD562A2}" type="pres">
      <dgm:prSet presAssocID="{C77A37BD-AACC-450E-A958-8435AABEDDB6}" presName="sibTrans" presStyleCnt="0"/>
      <dgm:spPr/>
    </dgm:pt>
    <dgm:pt modelId="{D75CBC6C-4522-42A4-92B4-065A288EE372}" type="pres">
      <dgm:prSet presAssocID="{ACCBA659-2770-4C45-8778-8BD9045895EF}" presName="compNode" presStyleCnt="0"/>
      <dgm:spPr/>
    </dgm:pt>
    <dgm:pt modelId="{20A4DF0D-0C28-49DA-B5FC-1C4C38F2F5C2}" type="pres">
      <dgm:prSet presAssocID="{ACCBA659-2770-4C45-8778-8BD9045895EF}" presName="bgRect" presStyleLbl="bgShp" presStyleIdx="3" presStyleCnt="4"/>
      <dgm:spPr/>
    </dgm:pt>
    <dgm:pt modelId="{B002A760-860A-46E2-A91B-85FB78EB83CA}" type="pres">
      <dgm:prSet presAssocID="{ACCBA659-2770-4C45-8778-8BD9045895E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5913777-8B90-46DF-8ACA-20FAB3765490}" type="pres">
      <dgm:prSet presAssocID="{ACCBA659-2770-4C45-8778-8BD9045895EF}" presName="spaceRect" presStyleCnt="0"/>
      <dgm:spPr/>
    </dgm:pt>
    <dgm:pt modelId="{93E48376-41E9-4758-9A7B-A93AF60C794E}" type="pres">
      <dgm:prSet presAssocID="{ACCBA659-2770-4C45-8778-8BD9045895E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5028B2F-5B62-42D2-886F-4FF6C903429E}" srcId="{5EEFBC38-E1AC-463A-94DD-C06B2467A8B3}" destId="{EB827574-EB28-485B-BB19-7FEB8CF29135}" srcOrd="2" destOrd="0" parTransId="{159C0965-EAC2-4697-A45B-7659D183621C}" sibTransId="{C77A37BD-AACC-450E-A958-8435AABEDDB6}"/>
    <dgm:cxn modelId="{BFA90953-3E72-3E49-A2E2-2EDB50789ED2}" type="presOf" srcId="{3B3E9795-DD0A-46D2-B0F5-0AC5B70F671C}" destId="{44159A4F-D441-4306-B261-BDAFF3DA0DF8}" srcOrd="0" destOrd="0" presId="urn:microsoft.com/office/officeart/2018/2/layout/IconVerticalSolidList"/>
    <dgm:cxn modelId="{5E3F9661-82F0-0840-916A-63166D59329A}" type="presOf" srcId="{EB827574-EB28-485B-BB19-7FEB8CF29135}" destId="{E1F93CBE-007D-46D1-883D-5B54228A154A}" srcOrd="0" destOrd="0" presId="urn:microsoft.com/office/officeart/2018/2/layout/IconVerticalSolidList"/>
    <dgm:cxn modelId="{B4B56A63-0DA1-E446-B1A7-EE88D6381E59}" type="presOf" srcId="{5EEFBC38-E1AC-463A-94DD-C06B2467A8B3}" destId="{2DB7A454-358F-4D63-A3AC-4768AA1D6DD7}" srcOrd="0" destOrd="0" presId="urn:microsoft.com/office/officeart/2018/2/layout/IconVerticalSolidList"/>
    <dgm:cxn modelId="{91E00268-4E88-4236-A653-7C430D0E4E58}" srcId="{5EEFBC38-E1AC-463A-94DD-C06B2467A8B3}" destId="{3B3E9795-DD0A-46D2-B0F5-0AC5B70F671C}" srcOrd="0" destOrd="0" parTransId="{442FE4CD-DBD2-4108-ACD6-5A0C26E6BE90}" sibTransId="{EF327B5B-4D4C-4BDA-B6D6-CC52013753B1}"/>
    <dgm:cxn modelId="{1E25F668-A93E-A94F-A9B0-36384BE5022D}" type="presOf" srcId="{ACCBA659-2770-4C45-8778-8BD9045895EF}" destId="{93E48376-41E9-4758-9A7B-A93AF60C794E}" srcOrd="0" destOrd="0" presId="urn:microsoft.com/office/officeart/2018/2/layout/IconVerticalSolidList"/>
    <dgm:cxn modelId="{1940748A-61E7-FE46-91A0-042B1B5F9683}" type="presOf" srcId="{77C82CFA-E874-4EC6-9D66-104698A8F0D5}" destId="{969BEC92-1D2A-4604-BE7A-6A96B6245D90}" srcOrd="0" destOrd="0" presId="urn:microsoft.com/office/officeart/2018/2/layout/IconVerticalSolidList"/>
    <dgm:cxn modelId="{37279AE6-E428-44FF-8B3B-39EA11A484CA}" srcId="{5EEFBC38-E1AC-463A-94DD-C06B2467A8B3}" destId="{77C82CFA-E874-4EC6-9D66-104698A8F0D5}" srcOrd="1" destOrd="0" parTransId="{FD148634-8CF5-498B-B31A-3AD10ED8A556}" sibTransId="{C552073A-13B0-4958-B591-D89EACF28C30}"/>
    <dgm:cxn modelId="{E5A8DEEF-BA5B-40AD-8054-CDAB204DC101}" srcId="{5EEFBC38-E1AC-463A-94DD-C06B2467A8B3}" destId="{ACCBA659-2770-4C45-8778-8BD9045895EF}" srcOrd="3" destOrd="0" parTransId="{965F85E7-68C2-4105-B12A-8BF9FF52A565}" sibTransId="{DFE7561A-14B2-42BC-AC95-96A49C100DEB}"/>
    <dgm:cxn modelId="{8D5C595F-127A-1E43-9B51-5FDA2F3E5663}" type="presParOf" srcId="{2DB7A454-358F-4D63-A3AC-4768AA1D6DD7}" destId="{5AFB9657-7817-4ED7-AB89-1C8BFE0F1355}" srcOrd="0" destOrd="0" presId="urn:microsoft.com/office/officeart/2018/2/layout/IconVerticalSolidList"/>
    <dgm:cxn modelId="{01B6192A-276A-C441-AF06-742450107A66}" type="presParOf" srcId="{5AFB9657-7817-4ED7-AB89-1C8BFE0F1355}" destId="{5CC27374-4104-4037-AA48-D82186653AA4}" srcOrd="0" destOrd="0" presId="urn:microsoft.com/office/officeart/2018/2/layout/IconVerticalSolidList"/>
    <dgm:cxn modelId="{B006C583-EEBA-E74F-BB34-28805C62784E}" type="presParOf" srcId="{5AFB9657-7817-4ED7-AB89-1C8BFE0F1355}" destId="{38B18330-5E5E-4FF8-9AAB-CF1F2315F69A}" srcOrd="1" destOrd="0" presId="urn:microsoft.com/office/officeart/2018/2/layout/IconVerticalSolidList"/>
    <dgm:cxn modelId="{102F2F2D-7C76-3746-B8EB-4E6C68339B5B}" type="presParOf" srcId="{5AFB9657-7817-4ED7-AB89-1C8BFE0F1355}" destId="{BFB0EA8A-B391-428F-9A0E-E5BA5B6B87FE}" srcOrd="2" destOrd="0" presId="urn:microsoft.com/office/officeart/2018/2/layout/IconVerticalSolidList"/>
    <dgm:cxn modelId="{4FF76DCB-5C42-2D45-9BB0-27FE77D7DEE6}" type="presParOf" srcId="{5AFB9657-7817-4ED7-AB89-1C8BFE0F1355}" destId="{44159A4F-D441-4306-B261-BDAFF3DA0DF8}" srcOrd="3" destOrd="0" presId="urn:microsoft.com/office/officeart/2018/2/layout/IconVerticalSolidList"/>
    <dgm:cxn modelId="{41CB2A34-DB54-C143-9599-80E4EE773059}" type="presParOf" srcId="{2DB7A454-358F-4D63-A3AC-4768AA1D6DD7}" destId="{30F7F56D-7E4C-423B-ACD5-94C237AEFA35}" srcOrd="1" destOrd="0" presId="urn:microsoft.com/office/officeart/2018/2/layout/IconVerticalSolidList"/>
    <dgm:cxn modelId="{0DF21E20-4924-0646-A188-E9CD979C5245}" type="presParOf" srcId="{2DB7A454-358F-4D63-A3AC-4768AA1D6DD7}" destId="{A5AE6324-9365-4165-9CD2-7C1BDBD7B282}" srcOrd="2" destOrd="0" presId="urn:microsoft.com/office/officeart/2018/2/layout/IconVerticalSolidList"/>
    <dgm:cxn modelId="{09E1C3AA-0CAB-E448-AC98-91C7E664C011}" type="presParOf" srcId="{A5AE6324-9365-4165-9CD2-7C1BDBD7B282}" destId="{5BBED45A-A14C-46BA-9FA0-70F17A6FA8C3}" srcOrd="0" destOrd="0" presId="urn:microsoft.com/office/officeart/2018/2/layout/IconVerticalSolidList"/>
    <dgm:cxn modelId="{67CFD4C8-20AC-D74C-8054-6CB6BD3AD4E3}" type="presParOf" srcId="{A5AE6324-9365-4165-9CD2-7C1BDBD7B282}" destId="{A3318352-4FE5-4DF2-B0F6-334B64471E19}" srcOrd="1" destOrd="0" presId="urn:microsoft.com/office/officeart/2018/2/layout/IconVerticalSolidList"/>
    <dgm:cxn modelId="{58D3E6FC-6915-D541-88D2-57AC71FA3DC7}" type="presParOf" srcId="{A5AE6324-9365-4165-9CD2-7C1BDBD7B282}" destId="{22C93F72-34F6-47EC-A9DD-6942641983A3}" srcOrd="2" destOrd="0" presId="urn:microsoft.com/office/officeart/2018/2/layout/IconVerticalSolidList"/>
    <dgm:cxn modelId="{31AA1883-CB97-E541-8660-1B9853123441}" type="presParOf" srcId="{A5AE6324-9365-4165-9CD2-7C1BDBD7B282}" destId="{969BEC92-1D2A-4604-BE7A-6A96B6245D90}" srcOrd="3" destOrd="0" presId="urn:microsoft.com/office/officeart/2018/2/layout/IconVerticalSolidList"/>
    <dgm:cxn modelId="{9DCB350F-8C78-E642-AC3B-809B6A8705D3}" type="presParOf" srcId="{2DB7A454-358F-4D63-A3AC-4768AA1D6DD7}" destId="{885B296B-0A56-47B4-825B-FAFE4D39B87E}" srcOrd="3" destOrd="0" presId="urn:microsoft.com/office/officeart/2018/2/layout/IconVerticalSolidList"/>
    <dgm:cxn modelId="{849C092B-86A7-3A42-B892-39846F4E4DEE}" type="presParOf" srcId="{2DB7A454-358F-4D63-A3AC-4768AA1D6DD7}" destId="{31FDC20E-C929-4A0B-9E89-1788D3F7B24F}" srcOrd="4" destOrd="0" presId="urn:microsoft.com/office/officeart/2018/2/layout/IconVerticalSolidList"/>
    <dgm:cxn modelId="{3A1A10ED-1D8D-8E4F-8A40-1A87B3EB3485}" type="presParOf" srcId="{31FDC20E-C929-4A0B-9E89-1788D3F7B24F}" destId="{04ABC94D-F661-406D-984C-F407EC486162}" srcOrd="0" destOrd="0" presId="urn:microsoft.com/office/officeart/2018/2/layout/IconVerticalSolidList"/>
    <dgm:cxn modelId="{D124E95B-93B4-5C43-82CF-08F782EC33CE}" type="presParOf" srcId="{31FDC20E-C929-4A0B-9E89-1788D3F7B24F}" destId="{08B9C4EA-E80F-41CC-893D-8AF629DB066C}" srcOrd="1" destOrd="0" presId="urn:microsoft.com/office/officeart/2018/2/layout/IconVerticalSolidList"/>
    <dgm:cxn modelId="{6834524F-FF02-F746-A4A8-37D464F4A743}" type="presParOf" srcId="{31FDC20E-C929-4A0B-9E89-1788D3F7B24F}" destId="{E9BC8D46-7109-4179-A078-34C9E4A5BA57}" srcOrd="2" destOrd="0" presId="urn:microsoft.com/office/officeart/2018/2/layout/IconVerticalSolidList"/>
    <dgm:cxn modelId="{3C6AE8C6-60F1-7F4F-A9F7-A400618F48E9}" type="presParOf" srcId="{31FDC20E-C929-4A0B-9E89-1788D3F7B24F}" destId="{E1F93CBE-007D-46D1-883D-5B54228A154A}" srcOrd="3" destOrd="0" presId="urn:microsoft.com/office/officeart/2018/2/layout/IconVerticalSolidList"/>
    <dgm:cxn modelId="{FAEEE3B7-20FE-EC41-8740-D42CE070F9F1}" type="presParOf" srcId="{2DB7A454-358F-4D63-A3AC-4768AA1D6DD7}" destId="{A27620CB-CCB5-4DCB-BF66-7351CBD562A2}" srcOrd="5" destOrd="0" presId="urn:microsoft.com/office/officeart/2018/2/layout/IconVerticalSolidList"/>
    <dgm:cxn modelId="{A2562F8F-9322-1143-9CFD-9A467293E61D}" type="presParOf" srcId="{2DB7A454-358F-4D63-A3AC-4768AA1D6DD7}" destId="{D75CBC6C-4522-42A4-92B4-065A288EE372}" srcOrd="6" destOrd="0" presId="urn:microsoft.com/office/officeart/2018/2/layout/IconVerticalSolidList"/>
    <dgm:cxn modelId="{DEA7A47D-E8A6-4C4E-A91E-7836D40A7739}" type="presParOf" srcId="{D75CBC6C-4522-42A4-92B4-065A288EE372}" destId="{20A4DF0D-0C28-49DA-B5FC-1C4C38F2F5C2}" srcOrd="0" destOrd="0" presId="urn:microsoft.com/office/officeart/2018/2/layout/IconVerticalSolidList"/>
    <dgm:cxn modelId="{1E39BFA8-B49E-5C46-9C57-9B9F9D68BDAB}" type="presParOf" srcId="{D75CBC6C-4522-42A4-92B4-065A288EE372}" destId="{B002A760-860A-46E2-A91B-85FB78EB83CA}" srcOrd="1" destOrd="0" presId="urn:microsoft.com/office/officeart/2018/2/layout/IconVerticalSolidList"/>
    <dgm:cxn modelId="{833C6B92-56F0-6345-925E-2ADF7ACBCCDD}" type="presParOf" srcId="{D75CBC6C-4522-42A4-92B4-065A288EE372}" destId="{E5913777-8B90-46DF-8ACA-20FAB3765490}" srcOrd="2" destOrd="0" presId="urn:microsoft.com/office/officeart/2018/2/layout/IconVerticalSolidList"/>
    <dgm:cxn modelId="{EE3544A6-1B8B-9E41-9FCD-41D74B926861}" type="presParOf" srcId="{D75CBC6C-4522-42A4-92B4-065A288EE372}" destId="{93E48376-41E9-4758-9A7B-A93AF60C79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DD1AEB8-D967-4568-AFA7-DBA264B6F4B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D8E7CA2-4CE7-CF4E-B638-A8BEA82948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Types of test tools</a:t>
          </a:r>
        </a:p>
      </dgm:t>
    </dgm:pt>
    <dgm:pt modelId="{882DEFD2-FBE0-A240-8CB0-545CEE7D523D}" type="parTrans" cxnId="{E0BCE6ED-9817-9446-A26B-AB55BF9BE542}">
      <dgm:prSet/>
      <dgm:spPr/>
      <dgm:t>
        <a:bodyPr/>
        <a:lstStyle/>
        <a:p>
          <a:endParaRPr lang="en-GB"/>
        </a:p>
      </dgm:t>
    </dgm:pt>
    <dgm:pt modelId="{BE5A9AD9-3AE7-944E-A068-6699598225F8}" type="sibTrans" cxnId="{E0BCE6ED-9817-9446-A26B-AB55BF9BE542}">
      <dgm:prSet/>
      <dgm:spPr/>
      <dgm:t>
        <a:bodyPr/>
        <a:lstStyle/>
        <a:p>
          <a:endParaRPr lang="en-GB"/>
        </a:p>
      </dgm:t>
    </dgm:pt>
    <dgm:pt modelId="{27FC118B-933C-414F-9405-68E402CAF1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Effective use of tools, potential benefits and risks</a:t>
          </a:r>
        </a:p>
      </dgm:t>
    </dgm:pt>
    <dgm:pt modelId="{59A9C27B-0F1F-B14C-9B0B-937D175F62D7}" type="parTrans" cxnId="{44624957-8E4A-174F-9074-F1542117BB1C}">
      <dgm:prSet/>
      <dgm:spPr/>
      <dgm:t>
        <a:bodyPr/>
        <a:lstStyle/>
        <a:p>
          <a:endParaRPr lang="en-GB"/>
        </a:p>
      </dgm:t>
    </dgm:pt>
    <dgm:pt modelId="{0A6468EA-7217-0547-9BE0-826AED1D70CD}" type="sibTrans" cxnId="{44624957-8E4A-174F-9074-F1542117BB1C}">
      <dgm:prSet/>
      <dgm:spPr/>
      <dgm:t>
        <a:bodyPr/>
        <a:lstStyle/>
        <a:p>
          <a:endParaRPr lang="en-GB"/>
        </a:p>
      </dgm:t>
    </dgm:pt>
    <dgm:pt modelId="{6A58178E-B678-304B-9A36-29F0305DBB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Introducing a tool into an organisation</a:t>
          </a:r>
        </a:p>
      </dgm:t>
    </dgm:pt>
    <dgm:pt modelId="{966500C2-AE18-634A-AFD5-7729F2AB924F}" type="parTrans" cxnId="{6A30420B-59DC-CC46-81D3-4A39F78ED3AA}">
      <dgm:prSet/>
      <dgm:spPr/>
      <dgm:t>
        <a:bodyPr/>
        <a:lstStyle/>
        <a:p>
          <a:endParaRPr lang="en-GB"/>
        </a:p>
      </dgm:t>
    </dgm:pt>
    <dgm:pt modelId="{9FED53A5-C8B1-0C46-B364-A0EE8C7FEF41}" type="sibTrans" cxnId="{6A30420B-59DC-CC46-81D3-4A39F78ED3AA}">
      <dgm:prSet/>
      <dgm:spPr/>
      <dgm:t>
        <a:bodyPr/>
        <a:lstStyle/>
        <a:p>
          <a:endParaRPr lang="en-GB"/>
        </a:p>
      </dgm:t>
    </dgm:pt>
    <dgm:pt modelId="{4047259C-2736-4C9C-B3F4-744FFDC537B5}" type="pres">
      <dgm:prSet presAssocID="{7DD1AEB8-D967-4568-AFA7-DBA264B6F4B4}" presName="root" presStyleCnt="0">
        <dgm:presLayoutVars>
          <dgm:dir/>
          <dgm:resizeHandles val="exact"/>
        </dgm:presLayoutVars>
      </dgm:prSet>
      <dgm:spPr/>
    </dgm:pt>
    <dgm:pt modelId="{F4220327-0A79-47FA-B59A-63B35B48E7B1}" type="pres">
      <dgm:prSet presAssocID="{FD8E7CA2-4CE7-CF4E-B638-A8BEA829481A}" presName="compNode" presStyleCnt="0"/>
      <dgm:spPr/>
    </dgm:pt>
    <dgm:pt modelId="{D6C7B917-C913-4C4F-BE7C-87348416E2D4}" type="pres">
      <dgm:prSet presAssocID="{FD8E7CA2-4CE7-CF4E-B638-A8BEA829481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1630A6B-82C5-46E3-9921-9958D742CC32}" type="pres">
      <dgm:prSet presAssocID="{FD8E7CA2-4CE7-CF4E-B638-A8BEA82948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Suite"/>
        </a:ext>
      </dgm:extLst>
    </dgm:pt>
    <dgm:pt modelId="{6384298F-1275-4FB9-B2B1-E3F621D9322E}" type="pres">
      <dgm:prSet presAssocID="{FD8E7CA2-4CE7-CF4E-B638-A8BEA829481A}" presName="spaceRect" presStyleCnt="0"/>
      <dgm:spPr/>
    </dgm:pt>
    <dgm:pt modelId="{A629E660-8106-49F6-9C76-70898C4AC840}" type="pres">
      <dgm:prSet presAssocID="{FD8E7CA2-4CE7-CF4E-B638-A8BEA829481A}" presName="textRect" presStyleLbl="revTx" presStyleIdx="0" presStyleCnt="3">
        <dgm:presLayoutVars>
          <dgm:chMax val="1"/>
          <dgm:chPref val="1"/>
        </dgm:presLayoutVars>
      </dgm:prSet>
      <dgm:spPr/>
    </dgm:pt>
    <dgm:pt modelId="{724CE158-C993-47A0-B46F-3C51F597F158}" type="pres">
      <dgm:prSet presAssocID="{BE5A9AD9-3AE7-944E-A068-6699598225F8}" presName="sibTrans" presStyleCnt="0"/>
      <dgm:spPr/>
    </dgm:pt>
    <dgm:pt modelId="{09F72D31-6A3B-4AC1-883B-3F3A3293D8E4}" type="pres">
      <dgm:prSet presAssocID="{27FC118B-933C-414F-9405-68E402CAF15B}" presName="compNode" presStyleCnt="0"/>
      <dgm:spPr/>
    </dgm:pt>
    <dgm:pt modelId="{2CED096A-418C-40B3-85FD-7841663DAC8C}" type="pres">
      <dgm:prSet presAssocID="{27FC118B-933C-414F-9405-68E402CAF15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EF9B070-229E-4E4D-85F9-081A1690C657}" type="pres">
      <dgm:prSet presAssocID="{27FC118B-933C-414F-9405-68E402CAF15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Case"/>
        </a:ext>
      </dgm:extLst>
    </dgm:pt>
    <dgm:pt modelId="{D78E2211-B294-4C1E-B90A-F983BEAB67A5}" type="pres">
      <dgm:prSet presAssocID="{27FC118B-933C-414F-9405-68E402CAF15B}" presName="spaceRect" presStyleCnt="0"/>
      <dgm:spPr/>
    </dgm:pt>
    <dgm:pt modelId="{11F9E513-BBC7-4792-A979-7C2246427177}" type="pres">
      <dgm:prSet presAssocID="{27FC118B-933C-414F-9405-68E402CAF15B}" presName="textRect" presStyleLbl="revTx" presStyleIdx="1" presStyleCnt="3">
        <dgm:presLayoutVars>
          <dgm:chMax val="1"/>
          <dgm:chPref val="1"/>
        </dgm:presLayoutVars>
      </dgm:prSet>
      <dgm:spPr/>
    </dgm:pt>
    <dgm:pt modelId="{E109B4AA-FEEF-4890-990D-3424155223F7}" type="pres">
      <dgm:prSet presAssocID="{0A6468EA-7217-0547-9BE0-826AED1D70CD}" presName="sibTrans" presStyleCnt="0"/>
      <dgm:spPr/>
    </dgm:pt>
    <dgm:pt modelId="{3650B5C3-1577-4C9D-8A6C-9888D870C63B}" type="pres">
      <dgm:prSet presAssocID="{6A58178E-B678-304B-9A36-29F0305DBB82}" presName="compNode" presStyleCnt="0"/>
      <dgm:spPr/>
    </dgm:pt>
    <dgm:pt modelId="{F26550F0-194A-4D27-930F-6EF311288078}" type="pres">
      <dgm:prSet presAssocID="{6A58178E-B678-304B-9A36-29F0305DBB8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35A4B0D-758A-4E59-A907-C5F97C7D6CF3}" type="pres">
      <dgm:prSet presAssocID="{6A58178E-B678-304B-9A36-29F0305DBB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2F5A8905-4725-4527-B7C1-3798E6B563F6}" type="pres">
      <dgm:prSet presAssocID="{6A58178E-B678-304B-9A36-29F0305DBB82}" presName="spaceRect" presStyleCnt="0"/>
      <dgm:spPr/>
    </dgm:pt>
    <dgm:pt modelId="{6CE90108-D219-4E28-8CF4-B42B051BD623}" type="pres">
      <dgm:prSet presAssocID="{6A58178E-B678-304B-9A36-29F0305DBB8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30420B-59DC-CC46-81D3-4A39F78ED3AA}" srcId="{7DD1AEB8-D967-4568-AFA7-DBA264B6F4B4}" destId="{6A58178E-B678-304B-9A36-29F0305DBB82}" srcOrd="2" destOrd="0" parTransId="{966500C2-AE18-634A-AFD5-7729F2AB924F}" sibTransId="{9FED53A5-C8B1-0C46-B364-A0EE8C7FEF41}"/>
    <dgm:cxn modelId="{08732D31-1FC9-A548-8AB1-C30374C9002B}" type="presOf" srcId="{27FC118B-933C-414F-9405-68E402CAF15B}" destId="{11F9E513-BBC7-4792-A979-7C2246427177}" srcOrd="0" destOrd="0" presId="urn:microsoft.com/office/officeart/2018/5/layout/IconLeafLabelList"/>
    <dgm:cxn modelId="{44624957-8E4A-174F-9074-F1542117BB1C}" srcId="{7DD1AEB8-D967-4568-AFA7-DBA264B6F4B4}" destId="{27FC118B-933C-414F-9405-68E402CAF15B}" srcOrd="1" destOrd="0" parTransId="{59A9C27B-0F1F-B14C-9B0B-937D175F62D7}" sibTransId="{0A6468EA-7217-0547-9BE0-826AED1D70CD}"/>
    <dgm:cxn modelId="{7C03CC8F-F286-DB40-BFB5-321520C711B0}" type="presOf" srcId="{6A58178E-B678-304B-9A36-29F0305DBB82}" destId="{6CE90108-D219-4E28-8CF4-B42B051BD623}" srcOrd="0" destOrd="0" presId="urn:microsoft.com/office/officeart/2018/5/layout/IconLeafLabelList"/>
    <dgm:cxn modelId="{07791DAC-0D1D-6142-8263-2C7D3E8A0FD6}" type="presOf" srcId="{FD8E7CA2-4CE7-CF4E-B638-A8BEA829481A}" destId="{A629E660-8106-49F6-9C76-70898C4AC840}" srcOrd="0" destOrd="0" presId="urn:microsoft.com/office/officeart/2018/5/layout/IconLeafLabelList"/>
    <dgm:cxn modelId="{8E02BDDF-F96E-0048-AD2F-C7460636E2DC}" type="presOf" srcId="{7DD1AEB8-D967-4568-AFA7-DBA264B6F4B4}" destId="{4047259C-2736-4C9C-B3F4-744FFDC537B5}" srcOrd="0" destOrd="0" presId="urn:microsoft.com/office/officeart/2018/5/layout/IconLeafLabelList"/>
    <dgm:cxn modelId="{E0BCE6ED-9817-9446-A26B-AB55BF9BE542}" srcId="{7DD1AEB8-D967-4568-AFA7-DBA264B6F4B4}" destId="{FD8E7CA2-4CE7-CF4E-B638-A8BEA829481A}" srcOrd="0" destOrd="0" parTransId="{882DEFD2-FBE0-A240-8CB0-545CEE7D523D}" sibTransId="{BE5A9AD9-3AE7-944E-A068-6699598225F8}"/>
    <dgm:cxn modelId="{3E33015D-E855-744D-95D6-B1B807AB18DB}" type="presParOf" srcId="{4047259C-2736-4C9C-B3F4-744FFDC537B5}" destId="{F4220327-0A79-47FA-B59A-63B35B48E7B1}" srcOrd="0" destOrd="0" presId="urn:microsoft.com/office/officeart/2018/5/layout/IconLeafLabelList"/>
    <dgm:cxn modelId="{20EB661F-EDD7-8940-B7B7-000BD90359F3}" type="presParOf" srcId="{F4220327-0A79-47FA-B59A-63B35B48E7B1}" destId="{D6C7B917-C913-4C4F-BE7C-87348416E2D4}" srcOrd="0" destOrd="0" presId="urn:microsoft.com/office/officeart/2018/5/layout/IconLeafLabelList"/>
    <dgm:cxn modelId="{992B8E42-FDD3-5B49-AF20-1A4EC3B76119}" type="presParOf" srcId="{F4220327-0A79-47FA-B59A-63B35B48E7B1}" destId="{61630A6B-82C5-46E3-9921-9958D742CC32}" srcOrd="1" destOrd="0" presId="urn:microsoft.com/office/officeart/2018/5/layout/IconLeafLabelList"/>
    <dgm:cxn modelId="{B1C46E30-6992-2446-8D76-EEA65FFC3099}" type="presParOf" srcId="{F4220327-0A79-47FA-B59A-63B35B48E7B1}" destId="{6384298F-1275-4FB9-B2B1-E3F621D9322E}" srcOrd="2" destOrd="0" presId="urn:microsoft.com/office/officeart/2018/5/layout/IconLeafLabelList"/>
    <dgm:cxn modelId="{4B25AE24-2DD7-6A48-8081-254B16B6A9BB}" type="presParOf" srcId="{F4220327-0A79-47FA-B59A-63B35B48E7B1}" destId="{A629E660-8106-49F6-9C76-70898C4AC840}" srcOrd="3" destOrd="0" presId="urn:microsoft.com/office/officeart/2018/5/layout/IconLeafLabelList"/>
    <dgm:cxn modelId="{24FD9615-7B84-A245-B703-8224D30D2B0C}" type="presParOf" srcId="{4047259C-2736-4C9C-B3F4-744FFDC537B5}" destId="{724CE158-C993-47A0-B46F-3C51F597F158}" srcOrd="1" destOrd="0" presId="urn:microsoft.com/office/officeart/2018/5/layout/IconLeafLabelList"/>
    <dgm:cxn modelId="{B60921B2-B09F-B942-B359-559B16975CF0}" type="presParOf" srcId="{4047259C-2736-4C9C-B3F4-744FFDC537B5}" destId="{09F72D31-6A3B-4AC1-883B-3F3A3293D8E4}" srcOrd="2" destOrd="0" presId="urn:microsoft.com/office/officeart/2018/5/layout/IconLeafLabelList"/>
    <dgm:cxn modelId="{65DF70D5-A926-884B-9359-E0956CB21087}" type="presParOf" srcId="{09F72D31-6A3B-4AC1-883B-3F3A3293D8E4}" destId="{2CED096A-418C-40B3-85FD-7841663DAC8C}" srcOrd="0" destOrd="0" presId="urn:microsoft.com/office/officeart/2018/5/layout/IconLeafLabelList"/>
    <dgm:cxn modelId="{5ABEDC0C-6706-D14A-8F38-D54C3B9F5DAE}" type="presParOf" srcId="{09F72D31-6A3B-4AC1-883B-3F3A3293D8E4}" destId="{CEF9B070-229E-4E4D-85F9-081A1690C657}" srcOrd="1" destOrd="0" presId="urn:microsoft.com/office/officeart/2018/5/layout/IconLeafLabelList"/>
    <dgm:cxn modelId="{E79EE4E1-4553-C240-AA65-4EAE6CE41BC5}" type="presParOf" srcId="{09F72D31-6A3B-4AC1-883B-3F3A3293D8E4}" destId="{D78E2211-B294-4C1E-B90A-F983BEAB67A5}" srcOrd="2" destOrd="0" presId="urn:microsoft.com/office/officeart/2018/5/layout/IconLeafLabelList"/>
    <dgm:cxn modelId="{52EB09D9-3893-7F4D-B47C-6D4B8BF5036B}" type="presParOf" srcId="{09F72D31-6A3B-4AC1-883B-3F3A3293D8E4}" destId="{11F9E513-BBC7-4792-A979-7C2246427177}" srcOrd="3" destOrd="0" presId="urn:microsoft.com/office/officeart/2018/5/layout/IconLeafLabelList"/>
    <dgm:cxn modelId="{62FCA897-3430-6B4E-AF93-6A42FD113D3A}" type="presParOf" srcId="{4047259C-2736-4C9C-B3F4-744FFDC537B5}" destId="{E109B4AA-FEEF-4890-990D-3424155223F7}" srcOrd="3" destOrd="0" presId="urn:microsoft.com/office/officeart/2018/5/layout/IconLeafLabelList"/>
    <dgm:cxn modelId="{2FB38953-1612-8240-A42B-5B39FB037B96}" type="presParOf" srcId="{4047259C-2736-4C9C-B3F4-744FFDC537B5}" destId="{3650B5C3-1577-4C9D-8A6C-9888D870C63B}" srcOrd="4" destOrd="0" presId="urn:microsoft.com/office/officeart/2018/5/layout/IconLeafLabelList"/>
    <dgm:cxn modelId="{5B6B463E-036B-8742-BDD4-C6A0EB74BD2A}" type="presParOf" srcId="{3650B5C3-1577-4C9D-8A6C-9888D870C63B}" destId="{F26550F0-194A-4D27-930F-6EF311288078}" srcOrd="0" destOrd="0" presId="urn:microsoft.com/office/officeart/2018/5/layout/IconLeafLabelList"/>
    <dgm:cxn modelId="{7A5C99BC-6C1A-2F44-AAFE-E4CEF483F1FF}" type="presParOf" srcId="{3650B5C3-1577-4C9D-8A6C-9888D870C63B}" destId="{735A4B0D-758A-4E59-A907-C5F97C7D6CF3}" srcOrd="1" destOrd="0" presId="urn:microsoft.com/office/officeart/2018/5/layout/IconLeafLabelList"/>
    <dgm:cxn modelId="{280157AB-D2BF-7345-ACC6-790DCF231D01}" type="presParOf" srcId="{3650B5C3-1577-4C9D-8A6C-9888D870C63B}" destId="{2F5A8905-4725-4527-B7C1-3798E6B563F6}" srcOrd="2" destOrd="0" presId="urn:microsoft.com/office/officeart/2018/5/layout/IconLeafLabelList"/>
    <dgm:cxn modelId="{8A5E0B63-00B1-BD46-AAC0-86D4169018B4}" type="presParOf" srcId="{3650B5C3-1577-4C9D-8A6C-9888D870C63B}" destId="{6CE90108-D219-4E28-8CF4-B42B051BD62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1169A8-26C0-9745-8ACA-6F2579042933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1F6E755-506F-5B44-811B-E1C2D6044877}">
      <dgm:prSet phldrT="[Text]"/>
      <dgm:spPr/>
      <dgm:t>
        <a:bodyPr/>
        <a:lstStyle/>
        <a:p>
          <a:r>
            <a:rPr lang="en-GB" dirty="0"/>
            <a:t>Static Techniques and test process</a:t>
          </a:r>
        </a:p>
      </dgm:t>
    </dgm:pt>
    <dgm:pt modelId="{436C79AE-953B-004F-B033-69460E4A84D2}" type="parTrans" cxnId="{700A9377-79A9-D945-A493-CC51DFE59673}">
      <dgm:prSet/>
      <dgm:spPr/>
      <dgm:t>
        <a:bodyPr/>
        <a:lstStyle/>
        <a:p>
          <a:endParaRPr lang="en-GB"/>
        </a:p>
      </dgm:t>
    </dgm:pt>
    <dgm:pt modelId="{A391FECC-AB59-534E-A541-CDED38417858}" type="sibTrans" cxnId="{700A9377-79A9-D945-A493-CC51DFE59673}">
      <dgm:prSet/>
      <dgm:spPr/>
      <dgm:t>
        <a:bodyPr/>
        <a:lstStyle/>
        <a:p>
          <a:endParaRPr lang="en-GB"/>
        </a:p>
      </dgm:t>
    </dgm:pt>
    <dgm:pt modelId="{08241D7B-17F7-6C49-975F-506675BF6B87}">
      <dgm:prSet phldrT="[Text]"/>
      <dgm:spPr/>
      <dgm:t>
        <a:bodyPr/>
        <a:lstStyle/>
        <a:p>
          <a:r>
            <a:rPr lang="en-GB" dirty="0"/>
            <a:t>Review process</a:t>
          </a:r>
        </a:p>
      </dgm:t>
    </dgm:pt>
    <dgm:pt modelId="{6FDF4DBE-71E3-694B-BA99-2F737F66B930}" type="parTrans" cxnId="{0729C5F9-FC0A-814D-A54B-0354E5E1F7BA}">
      <dgm:prSet/>
      <dgm:spPr/>
      <dgm:t>
        <a:bodyPr/>
        <a:lstStyle/>
        <a:p>
          <a:endParaRPr lang="en-GB"/>
        </a:p>
      </dgm:t>
    </dgm:pt>
    <dgm:pt modelId="{59DBEBAA-CF55-3E43-8593-8D06E51F9419}" type="sibTrans" cxnId="{0729C5F9-FC0A-814D-A54B-0354E5E1F7BA}">
      <dgm:prSet/>
      <dgm:spPr/>
      <dgm:t>
        <a:bodyPr/>
        <a:lstStyle/>
        <a:p>
          <a:endParaRPr lang="en-GB"/>
        </a:p>
      </dgm:t>
    </dgm:pt>
    <dgm:pt modelId="{9F06F3EF-4153-1D44-BB3A-2C8404AC5BD8}">
      <dgm:prSet phldrT="[Text]"/>
      <dgm:spPr/>
      <dgm:t>
        <a:bodyPr/>
        <a:lstStyle/>
        <a:p>
          <a:r>
            <a:rPr lang="en-GB" dirty="0"/>
            <a:t>Static Analysis by Tools</a:t>
          </a:r>
        </a:p>
      </dgm:t>
    </dgm:pt>
    <dgm:pt modelId="{090D311F-9B1B-954E-A132-96F692A6D50C}" type="parTrans" cxnId="{F89815DD-0666-0348-BAEC-18796610CEB6}">
      <dgm:prSet/>
      <dgm:spPr/>
      <dgm:t>
        <a:bodyPr/>
        <a:lstStyle/>
        <a:p>
          <a:endParaRPr lang="en-GB"/>
        </a:p>
      </dgm:t>
    </dgm:pt>
    <dgm:pt modelId="{E9D5591F-1AAB-3345-AFD9-27A49A8785C2}" type="sibTrans" cxnId="{F89815DD-0666-0348-BAEC-18796610CEB6}">
      <dgm:prSet/>
      <dgm:spPr/>
      <dgm:t>
        <a:bodyPr/>
        <a:lstStyle/>
        <a:p>
          <a:endParaRPr lang="en-GB"/>
        </a:p>
      </dgm:t>
    </dgm:pt>
    <dgm:pt modelId="{4CFC7AFC-5FFE-8148-8B35-AE9CF7F6572B}" type="pres">
      <dgm:prSet presAssocID="{D61169A8-26C0-9745-8ACA-6F2579042933}" presName="diagram" presStyleCnt="0">
        <dgm:presLayoutVars>
          <dgm:dir/>
          <dgm:resizeHandles val="exact"/>
        </dgm:presLayoutVars>
      </dgm:prSet>
      <dgm:spPr/>
    </dgm:pt>
    <dgm:pt modelId="{5D2DE355-7355-DE4B-AE46-DD3FD0DEE218}" type="pres">
      <dgm:prSet presAssocID="{F1F6E755-506F-5B44-811B-E1C2D6044877}" presName="node" presStyleLbl="node1" presStyleIdx="0" presStyleCnt="3">
        <dgm:presLayoutVars>
          <dgm:bulletEnabled val="1"/>
        </dgm:presLayoutVars>
      </dgm:prSet>
      <dgm:spPr/>
    </dgm:pt>
    <dgm:pt modelId="{EDAC9CCE-BBD6-854A-993A-43FF13105F23}" type="pres">
      <dgm:prSet presAssocID="{A391FECC-AB59-534E-A541-CDED38417858}" presName="sibTrans" presStyleCnt="0"/>
      <dgm:spPr/>
    </dgm:pt>
    <dgm:pt modelId="{FFB7F965-3B98-4648-AD99-F82A84944180}" type="pres">
      <dgm:prSet presAssocID="{08241D7B-17F7-6C49-975F-506675BF6B87}" presName="node" presStyleLbl="node1" presStyleIdx="1" presStyleCnt="3">
        <dgm:presLayoutVars>
          <dgm:bulletEnabled val="1"/>
        </dgm:presLayoutVars>
      </dgm:prSet>
      <dgm:spPr/>
    </dgm:pt>
    <dgm:pt modelId="{E0F28FC3-CBB3-7444-AFBF-E9CAB475F2CD}" type="pres">
      <dgm:prSet presAssocID="{59DBEBAA-CF55-3E43-8593-8D06E51F9419}" presName="sibTrans" presStyleCnt="0"/>
      <dgm:spPr/>
    </dgm:pt>
    <dgm:pt modelId="{0D6F8E39-BECE-6746-A33A-9161AA0E0C95}" type="pres">
      <dgm:prSet presAssocID="{9F06F3EF-4153-1D44-BB3A-2C8404AC5BD8}" presName="node" presStyleLbl="node1" presStyleIdx="2" presStyleCnt="3">
        <dgm:presLayoutVars>
          <dgm:bulletEnabled val="1"/>
        </dgm:presLayoutVars>
      </dgm:prSet>
      <dgm:spPr/>
    </dgm:pt>
  </dgm:ptLst>
  <dgm:cxnLst>
    <dgm:cxn modelId="{33E66A48-908C-644E-8F59-A951896A6A65}" type="presOf" srcId="{F1F6E755-506F-5B44-811B-E1C2D6044877}" destId="{5D2DE355-7355-DE4B-AE46-DD3FD0DEE218}" srcOrd="0" destOrd="0" presId="urn:microsoft.com/office/officeart/2005/8/layout/default"/>
    <dgm:cxn modelId="{700A9377-79A9-D945-A493-CC51DFE59673}" srcId="{D61169A8-26C0-9745-8ACA-6F2579042933}" destId="{F1F6E755-506F-5B44-811B-E1C2D6044877}" srcOrd="0" destOrd="0" parTransId="{436C79AE-953B-004F-B033-69460E4A84D2}" sibTransId="{A391FECC-AB59-534E-A541-CDED38417858}"/>
    <dgm:cxn modelId="{4E543DA5-3DAE-AF4B-9ED9-CE150B95C508}" type="presOf" srcId="{9F06F3EF-4153-1D44-BB3A-2C8404AC5BD8}" destId="{0D6F8E39-BECE-6746-A33A-9161AA0E0C95}" srcOrd="0" destOrd="0" presId="urn:microsoft.com/office/officeart/2005/8/layout/default"/>
    <dgm:cxn modelId="{41163ECE-35B2-D44D-8F37-1366F432D301}" type="presOf" srcId="{08241D7B-17F7-6C49-975F-506675BF6B87}" destId="{FFB7F965-3B98-4648-AD99-F82A84944180}" srcOrd="0" destOrd="0" presId="urn:microsoft.com/office/officeart/2005/8/layout/default"/>
    <dgm:cxn modelId="{F89815DD-0666-0348-BAEC-18796610CEB6}" srcId="{D61169A8-26C0-9745-8ACA-6F2579042933}" destId="{9F06F3EF-4153-1D44-BB3A-2C8404AC5BD8}" srcOrd="2" destOrd="0" parTransId="{090D311F-9B1B-954E-A132-96F692A6D50C}" sibTransId="{E9D5591F-1AAB-3345-AFD9-27A49A8785C2}"/>
    <dgm:cxn modelId="{8DA566F5-66EE-324C-81A3-BDC798A96DB6}" type="presOf" srcId="{D61169A8-26C0-9745-8ACA-6F2579042933}" destId="{4CFC7AFC-5FFE-8148-8B35-AE9CF7F6572B}" srcOrd="0" destOrd="0" presId="urn:microsoft.com/office/officeart/2005/8/layout/default"/>
    <dgm:cxn modelId="{0729C5F9-FC0A-814D-A54B-0354E5E1F7BA}" srcId="{D61169A8-26C0-9745-8ACA-6F2579042933}" destId="{08241D7B-17F7-6C49-975F-506675BF6B87}" srcOrd="1" destOrd="0" parTransId="{6FDF4DBE-71E3-694B-BA99-2F737F66B930}" sibTransId="{59DBEBAA-CF55-3E43-8593-8D06E51F9419}"/>
    <dgm:cxn modelId="{7AE821DB-406B-0044-B8EB-038122C218E0}" type="presParOf" srcId="{4CFC7AFC-5FFE-8148-8B35-AE9CF7F6572B}" destId="{5D2DE355-7355-DE4B-AE46-DD3FD0DEE218}" srcOrd="0" destOrd="0" presId="urn:microsoft.com/office/officeart/2005/8/layout/default"/>
    <dgm:cxn modelId="{CEC97AE7-C265-6740-A2B0-DA47BEF08D92}" type="presParOf" srcId="{4CFC7AFC-5FFE-8148-8B35-AE9CF7F6572B}" destId="{EDAC9CCE-BBD6-854A-993A-43FF13105F23}" srcOrd="1" destOrd="0" presId="urn:microsoft.com/office/officeart/2005/8/layout/default"/>
    <dgm:cxn modelId="{F8A77647-14F7-CB49-85EE-493102DFD4E8}" type="presParOf" srcId="{4CFC7AFC-5FFE-8148-8B35-AE9CF7F6572B}" destId="{FFB7F965-3B98-4648-AD99-F82A84944180}" srcOrd="2" destOrd="0" presId="urn:microsoft.com/office/officeart/2005/8/layout/default"/>
    <dgm:cxn modelId="{D365E771-70E1-E843-B66B-17CF896AD61E}" type="presParOf" srcId="{4CFC7AFC-5FFE-8148-8B35-AE9CF7F6572B}" destId="{E0F28FC3-CBB3-7444-AFBF-E9CAB475F2CD}" srcOrd="3" destOrd="0" presId="urn:microsoft.com/office/officeart/2005/8/layout/default"/>
    <dgm:cxn modelId="{416FA53C-207A-D644-B71A-7763165D642A}" type="presParOf" srcId="{4CFC7AFC-5FFE-8148-8B35-AE9CF7F6572B}" destId="{0D6F8E39-BECE-6746-A33A-9161AA0E0C9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E34DB6-BC67-4A24-AA30-5564F42690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5B973E2-0FAC-4A6E-9572-8F6D7F62BCB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Equivalence Partitioning – partition tables</a:t>
          </a:r>
          <a:endParaRPr lang="en-US" dirty="0"/>
        </a:p>
      </dgm:t>
    </dgm:pt>
    <dgm:pt modelId="{9981D188-0F0F-4B39-AA2E-007C458D493D}" type="parTrans" cxnId="{1C332292-A538-4287-B570-44F6F75ED762}">
      <dgm:prSet/>
      <dgm:spPr/>
      <dgm:t>
        <a:bodyPr/>
        <a:lstStyle/>
        <a:p>
          <a:endParaRPr lang="en-US"/>
        </a:p>
      </dgm:t>
    </dgm:pt>
    <dgm:pt modelId="{34F21C39-26B5-4EB9-971D-BD024FD99029}" type="sibTrans" cxnId="{1C332292-A538-4287-B570-44F6F75ED762}">
      <dgm:prSet/>
      <dgm:spPr/>
      <dgm:t>
        <a:bodyPr/>
        <a:lstStyle/>
        <a:p>
          <a:endParaRPr lang="en-US"/>
        </a:p>
      </dgm:t>
    </dgm:pt>
    <dgm:pt modelId="{715D2530-2D92-4D22-8F9C-A10C76E301D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Boundary Value Analysis – partition table</a:t>
          </a:r>
          <a:endParaRPr lang="en-US" dirty="0"/>
        </a:p>
      </dgm:t>
    </dgm:pt>
    <dgm:pt modelId="{A56D0252-1040-400F-9CF1-D0B44D094424}" type="parTrans" cxnId="{B41C8F61-E25B-4DAB-9DBC-64C4971A6041}">
      <dgm:prSet/>
      <dgm:spPr/>
      <dgm:t>
        <a:bodyPr/>
        <a:lstStyle/>
        <a:p>
          <a:endParaRPr lang="en-US"/>
        </a:p>
      </dgm:t>
    </dgm:pt>
    <dgm:pt modelId="{0705BB90-057B-463E-B48A-3219DB150515}" type="sibTrans" cxnId="{B41C8F61-E25B-4DAB-9DBC-64C4971A6041}">
      <dgm:prSet/>
      <dgm:spPr/>
      <dgm:t>
        <a:bodyPr/>
        <a:lstStyle/>
        <a:p>
          <a:endParaRPr lang="en-US"/>
        </a:p>
      </dgm:t>
    </dgm:pt>
    <dgm:pt modelId="{F464BD7D-BB4C-4C08-AC95-A8CC121796D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Decision table – condition, action, rules</a:t>
          </a:r>
          <a:endParaRPr lang="en-US" dirty="0"/>
        </a:p>
      </dgm:t>
    </dgm:pt>
    <dgm:pt modelId="{500E0B98-5D46-4BF9-99CA-CF40010A32E7}" type="parTrans" cxnId="{77BD970A-D674-4427-842E-46D61010703C}">
      <dgm:prSet/>
      <dgm:spPr/>
      <dgm:t>
        <a:bodyPr/>
        <a:lstStyle/>
        <a:p>
          <a:endParaRPr lang="en-US"/>
        </a:p>
      </dgm:t>
    </dgm:pt>
    <dgm:pt modelId="{60CB3938-3F74-45E0-BA27-ACB55F776D39}" type="sibTrans" cxnId="{77BD970A-D674-4427-842E-46D61010703C}">
      <dgm:prSet/>
      <dgm:spPr/>
      <dgm:t>
        <a:bodyPr/>
        <a:lstStyle/>
        <a:p>
          <a:endParaRPr lang="en-US"/>
        </a:p>
      </dgm:t>
    </dgm:pt>
    <dgm:pt modelId="{532EAB3D-2DA0-4560-85E4-80375C4C04F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State transition diagram</a:t>
          </a:r>
          <a:endParaRPr lang="en-US"/>
        </a:p>
      </dgm:t>
    </dgm:pt>
    <dgm:pt modelId="{A60A559C-26EA-4878-BCD2-4F1BD4ED57C3}" type="parTrans" cxnId="{7430D322-EE5D-4992-B068-2E5FFB59B5F0}">
      <dgm:prSet/>
      <dgm:spPr/>
      <dgm:t>
        <a:bodyPr/>
        <a:lstStyle/>
        <a:p>
          <a:endParaRPr lang="en-US"/>
        </a:p>
      </dgm:t>
    </dgm:pt>
    <dgm:pt modelId="{6C9F9AFF-7726-49BB-8CF9-A47628B7C128}" type="sibTrans" cxnId="{7430D322-EE5D-4992-B068-2E5FFB59B5F0}">
      <dgm:prSet/>
      <dgm:spPr/>
      <dgm:t>
        <a:bodyPr/>
        <a:lstStyle/>
        <a:p>
          <a:endParaRPr lang="en-US"/>
        </a:p>
      </dgm:t>
    </dgm:pt>
    <dgm:pt modelId="{352B38B0-AC62-4AD8-A6CD-72B3E62F080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State – event/condition – state</a:t>
          </a:r>
          <a:endParaRPr lang="en-US"/>
        </a:p>
      </dgm:t>
    </dgm:pt>
    <dgm:pt modelId="{4BECE6E2-2B42-4A22-8825-CBC5955EE3B1}" type="parTrans" cxnId="{FF0F9E3C-8107-4FE2-A379-9A93E1414891}">
      <dgm:prSet/>
      <dgm:spPr/>
      <dgm:t>
        <a:bodyPr/>
        <a:lstStyle/>
        <a:p>
          <a:endParaRPr lang="en-US"/>
        </a:p>
      </dgm:t>
    </dgm:pt>
    <dgm:pt modelId="{8629CC24-84C3-4ABA-94CF-37F728706EFE}" type="sibTrans" cxnId="{FF0F9E3C-8107-4FE2-A379-9A93E1414891}">
      <dgm:prSet/>
      <dgm:spPr/>
      <dgm:t>
        <a:bodyPr/>
        <a:lstStyle/>
        <a:p>
          <a:endParaRPr lang="en-US"/>
        </a:p>
      </dgm:t>
    </dgm:pt>
    <dgm:pt modelId="{42109900-5F74-4AF2-9894-B1847FEBE2E5}" type="pres">
      <dgm:prSet presAssocID="{3BE34DB6-BC67-4A24-AA30-5564F42690D2}" presName="root" presStyleCnt="0">
        <dgm:presLayoutVars>
          <dgm:dir/>
          <dgm:resizeHandles val="exact"/>
        </dgm:presLayoutVars>
      </dgm:prSet>
      <dgm:spPr/>
    </dgm:pt>
    <dgm:pt modelId="{2D699EBA-37E5-457B-850A-877499D6733E}" type="pres">
      <dgm:prSet presAssocID="{D5B973E2-0FAC-4A6E-9572-8F6D7F62BCBE}" presName="compNode" presStyleCnt="0"/>
      <dgm:spPr/>
    </dgm:pt>
    <dgm:pt modelId="{75B3C5A7-1944-4E82-B5BE-B86976303184}" type="pres">
      <dgm:prSet presAssocID="{D5B973E2-0FAC-4A6E-9572-8F6D7F62BCBE}" presName="bgRect" presStyleLbl="bgShp" presStyleIdx="0" presStyleCnt="4"/>
      <dgm:spPr/>
    </dgm:pt>
    <dgm:pt modelId="{64AC18A9-7735-4EBD-AA16-71804FCF8A57}" type="pres">
      <dgm:prSet presAssocID="{D5B973E2-0FAC-4A6E-9572-8F6D7F62BCB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290A4FD-FD21-4783-AEF3-06E13192731E}" type="pres">
      <dgm:prSet presAssocID="{D5B973E2-0FAC-4A6E-9572-8F6D7F62BCBE}" presName="spaceRect" presStyleCnt="0"/>
      <dgm:spPr/>
    </dgm:pt>
    <dgm:pt modelId="{6BBA5F86-8FAC-4D23-85EC-97B315F2FE91}" type="pres">
      <dgm:prSet presAssocID="{D5B973E2-0FAC-4A6E-9572-8F6D7F62BCBE}" presName="parTx" presStyleLbl="revTx" presStyleIdx="0" presStyleCnt="5">
        <dgm:presLayoutVars>
          <dgm:chMax val="0"/>
          <dgm:chPref val="0"/>
        </dgm:presLayoutVars>
      </dgm:prSet>
      <dgm:spPr/>
    </dgm:pt>
    <dgm:pt modelId="{0143D790-F2FC-4A0F-83D4-199AE56667A8}" type="pres">
      <dgm:prSet presAssocID="{34F21C39-26B5-4EB9-971D-BD024FD99029}" presName="sibTrans" presStyleCnt="0"/>
      <dgm:spPr/>
    </dgm:pt>
    <dgm:pt modelId="{48F1BDB0-B152-4ED5-B4BE-4B2E5F58D4B1}" type="pres">
      <dgm:prSet presAssocID="{715D2530-2D92-4D22-8F9C-A10C76E301D8}" presName="compNode" presStyleCnt="0"/>
      <dgm:spPr/>
    </dgm:pt>
    <dgm:pt modelId="{D0296D9E-9F7E-49B7-AAFE-81FBF8E65CA3}" type="pres">
      <dgm:prSet presAssocID="{715D2530-2D92-4D22-8F9C-A10C76E301D8}" presName="bgRect" presStyleLbl="bgShp" presStyleIdx="1" presStyleCnt="4"/>
      <dgm:spPr/>
    </dgm:pt>
    <dgm:pt modelId="{FA9C9C21-80B4-4C62-AF5D-692B176E7435}" type="pres">
      <dgm:prSet presAssocID="{715D2530-2D92-4D22-8F9C-A10C76E301D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CA2ED58-7CF0-4864-B81A-5C8946F6F12C}" type="pres">
      <dgm:prSet presAssocID="{715D2530-2D92-4D22-8F9C-A10C76E301D8}" presName="spaceRect" presStyleCnt="0"/>
      <dgm:spPr/>
    </dgm:pt>
    <dgm:pt modelId="{3315DC23-3C38-4E86-B0F0-3B2768EDCBEA}" type="pres">
      <dgm:prSet presAssocID="{715D2530-2D92-4D22-8F9C-A10C76E301D8}" presName="parTx" presStyleLbl="revTx" presStyleIdx="1" presStyleCnt="5">
        <dgm:presLayoutVars>
          <dgm:chMax val="0"/>
          <dgm:chPref val="0"/>
        </dgm:presLayoutVars>
      </dgm:prSet>
      <dgm:spPr/>
    </dgm:pt>
    <dgm:pt modelId="{5F77B0A2-1D62-4E86-B639-7FC9C8DDE99F}" type="pres">
      <dgm:prSet presAssocID="{0705BB90-057B-463E-B48A-3219DB150515}" presName="sibTrans" presStyleCnt="0"/>
      <dgm:spPr/>
    </dgm:pt>
    <dgm:pt modelId="{4C9AB827-D1E2-44A2-8771-03AB48175214}" type="pres">
      <dgm:prSet presAssocID="{F464BD7D-BB4C-4C08-AC95-A8CC121796D9}" presName="compNode" presStyleCnt="0"/>
      <dgm:spPr/>
    </dgm:pt>
    <dgm:pt modelId="{775EF92C-F695-4A91-B87C-41246172837F}" type="pres">
      <dgm:prSet presAssocID="{F464BD7D-BB4C-4C08-AC95-A8CC121796D9}" presName="bgRect" presStyleLbl="bgShp" presStyleIdx="2" presStyleCnt="4"/>
      <dgm:spPr/>
    </dgm:pt>
    <dgm:pt modelId="{7CC42403-7FC6-4A97-8437-BC05A55C15F0}" type="pres">
      <dgm:prSet presAssocID="{F464BD7D-BB4C-4C08-AC95-A8CC121796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DFDBD130-8676-41D9-B49D-3CF2B11585FE}" type="pres">
      <dgm:prSet presAssocID="{F464BD7D-BB4C-4C08-AC95-A8CC121796D9}" presName="spaceRect" presStyleCnt="0"/>
      <dgm:spPr/>
    </dgm:pt>
    <dgm:pt modelId="{E277CBE5-BA32-4806-9330-CC6C69AE9A7F}" type="pres">
      <dgm:prSet presAssocID="{F464BD7D-BB4C-4C08-AC95-A8CC121796D9}" presName="parTx" presStyleLbl="revTx" presStyleIdx="2" presStyleCnt="5">
        <dgm:presLayoutVars>
          <dgm:chMax val="0"/>
          <dgm:chPref val="0"/>
        </dgm:presLayoutVars>
      </dgm:prSet>
      <dgm:spPr/>
    </dgm:pt>
    <dgm:pt modelId="{CDE48B45-E1AE-426C-B4BF-D114847C05FC}" type="pres">
      <dgm:prSet presAssocID="{60CB3938-3F74-45E0-BA27-ACB55F776D39}" presName="sibTrans" presStyleCnt="0"/>
      <dgm:spPr/>
    </dgm:pt>
    <dgm:pt modelId="{E3D8BAB1-F009-4598-B4A4-2FE917E309FB}" type="pres">
      <dgm:prSet presAssocID="{532EAB3D-2DA0-4560-85E4-80375C4C04F2}" presName="compNode" presStyleCnt="0"/>
      <dgm:spPr/>
    </dgm:pt>
    <dgm:pt modelId="{E4973697-84A1-4BCD-9531-801063FC07D4}" type="pres">
      <dgm:prSet presAssocID="{532EAB3D-2DA0-4560-85E4-80375C4C04F2}" presName="bgRect" presStyleLbl="bgShp" presStyleIdx="3" presStyleCnt="4"/>
      <dgm:spPr/>
    </dgm:pt>
    <dgm:pt modelId="{16D1597A-4554-4BE0-936A-62BAC93BDA1F}" type="pres">
      <dgm:prSet presAssocID="{532EAB3D-2DA0-4560-85E4-80375C4C04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D93E4AAE-B986-4EFC-803C-5B172E9E5D79}" type="pres">
      <dgm:prSet presAssocID="{532EAB3D-2DA0-4560-85E4-80375C4C04F2}" presName="spaceRect" presStyleCnt="0"/>
      <dgm:spPr/>
    </dgm:pt>
    <dgm:pt modelId="{015B32D5-B6D2-41DF-AA93-7966CAD33340}" type="pres">
      <dgm:prSet presAssocID="{532EAB3D-2DA0-4560-85E4-80375C4C04F2}" presName="parTx" presStyleLbl="revTx" presStyleIdx="3" presStyleCnt="5">
        <dgm:presLayoutVars>
          <dgm:chMax val="0"/>
          <dgm:chPref val="0"/>
        </dgm:presLayoutVars>
      </dgm:prSet>
      <dgm:spPr/>
    </dgm:pt>
    <dgm:pt modelId="{F3E303B9-7B88-4D4A-9B49-095358B6CBFC}" type="pres">
      <dgm:prSet presAssocID="{532EAB3D-2DA0-4560-85E4-80375C4C04F2}" presName="desTx" presStyleLbl="revTx" presStyleIdx="4" presStyleCnt="5">
        <dgm:presLayoutVars/>
      </dgm:prSet>
      <dgm:spPr/>
    </dgm:pt>
  </dgm:ptLst>
  <dgm:cxnLst>
    <dgm:cxn modelId="{77BD970A-D674-4427-842E-46D61010703C}" srcId="{3BE34DB6-BC67-4A24-AA30-5564F42690D2}" destId="{F464BD7D-BB4C-4C08-AC95-A8CC121796D9}" srcOrd="2" destOrd="0" parTransId="{500E0B98-5D46-4BF9-99CA-CF40010A32E7}" sibTransId="{60CB3938-3F74-45E0-BA27-ACB55F776D39}"/>
    <dgm:cxn modelId="{7430D322-EE5D-4992-B068-2E5FFB59B5F0}" srcId="{3BE34DB6-BC67-4A24-AA30-5564F42690D2}" destId="{532EAB3D-2DA0-4560-85E4-80375C4C04F2}" srcOrd="3" destOrd="0" parTransId="{A60A559C-26EA-4878-BCD2-4F1BD4ED57C3}" sibTransId="{6C9F9AFF-7726-49BB-8CF9-A47628B7C128}"/>
    <dgm:cxn modelId="{DDEECD34-70B3-0E4F-8768-B4056476A8F9}" type="presOf" srcId="{352B38B0-AC62-4AD8-A6CD-72B3E62F080E}" destId="{F3E303B9-7B88-4D4A-9B49-095358B6CBFC}" srcOrd="0" destOrd="0" presId="urn:microsoft.com/office/officeart/2018/2/layout/IconVerticalSolidList"/>
    <dgm:cxn modelId="{FCB18638-728A-1A41-AC6B-A8E4A5A5BA43}" type="presOf" srcId="{532EAB3D-2DA0-4560-85E4-80375C4C04F2}" destId="{015B32D5-B6D2-41DF-AA93-7966CAD33340}" srcOrd="0" destOrd="0" presId="urn:microsoft.com/office/officeart/2018/2/layout/IconVerticalSolidList"/>
    <dgm:cxn modelId="{FF0F9E3C-8107-4FE2-A379-9A93E1414891}" srcId="{532EAB3D-2DA0-4560-85E4-80375C4C04F2}" destId="{352B38B0-AC62-4AD8-A6CD-72B3E62F080E}" srcOrd="0" destOrd="0" parTransId="{4BECE6E2-2B42-4A22-8825-CBC5955EE3B1}" sibTransId="{8629CC24-84C3-4ABA-94CF-37F728706EFE}"/>
    <dgm:cxn modelId="{B41C8F61-E25B-4DAB-9DBC-64C4971A6041}" srcId="{3BE34DB6-BC67-4A24-AA30-5564F42690D2}" destId="{715D2530-2D92-4D22-8F9C-A10C76E301D8}" srcOrd="1" destOrd="0" parTransId="{A56D0252-1040-400F-9CF1-D0B44D094424}" sibTransId="{0705BB90-057B-463E-B48A-3219DB150515}"/>
    <dgm:cxn modelId="{BADDDF6F-3DB9-5B41-BF13-88F04B0ED20F}" type="presOf" srcId="{715D2530-2D92-4D22-8F9C-A10C76E301D8}" destId="{3315DC23-3C38-4E86-B0F0-3B2768EDCBEA}" srcOrd="0" destOrd="0" presId="urn:microsoft.com/office/officeart/2018/2/layout/IconVerticalSolidList"/>
    <dgm:cxn modelId="{C2736E88-93D0-C840-BBA5-879D86779A99}" type="presOf" srcId="{D5B973E2-0FAC-4A6E-9572-8F6D7F62BCBE}" destId="{6BBA5F86-8FAC-4D23-85EC-97B315F2FE91}" srcOrd="0" destOrd="0" presId="urn:microsoft.com/office/officeart/2018/2/layout/IconVerticalSolidList"/>
    <dgm:cxn modelId="{1C332292-A538-4287-B570-44F6F75ED762}" srcId="{3BE34DB6-BC67-4A24-AA30-5564F42690D2}" destId="{D5B973E2-0FAC-4A6E-9572-8F6D7F62BCBE}" srcOrd="0" destOrd="0" parTransId="{9981D188-0F0F-4B39-AA2E-007C458D493D}" sibTransId="{34F21C39-26B5-4EB9-971D-BD024FD99029}"/>
    <dgm:cxn modelId="{2EBBE6B3-2148-9C48-B523-D3718D5C45DC}" type="presOf" srcId="{F464BD7D-BB4C-4C08-AC95-A8CC121796D9}" destId="{E277CBE5-BA32-4806-9330-CC6C69AE9A7F}" srcOrd="0" destOrd="0" presId="urn:microsoft.com/office/officeart/2018/2/layout/IconVerticalSolidList"/>
    <dgm:cxn modelId="{E189C7E6-6A11-FA47-BADA-0F08BB010360}" type="presOf" srcId="{3BE34DB6-BC67-4A24-AA30-5564F42690D2}" destId="{42109900-5F74-4AF2-9894-B1847FEBE2E5}" srcOrd="0" destOrd="0" presId="urn:microsoft.com/office/officeart/2018/2/layout/IconVerticalSolidList"/>
    <dgm:cxn modelId="{5CA8F120-120A-5D46-A45A-ECFF07CA5E41}" type="presParOf" srcId="{42109900-5F74-4AF2-9894-B1847FEBE2E5}" destId="{2D699EBA-37E5-457B-850A-877499D6733E}" srcOrd="0" destOrd="0" presId="urn:microsoft.com/office/officeart/2018/2/layout/IconVerticalSolidList"/>
    <dgm:cxn modelId="{4D04E714-FF89-1848-93C4-178C4D58818F}" type="presParOf" srcId="{2D699EBA-37E5-457B-850A-877499D6733E}" destId="{75B3C5A7-1944-4E82-B5BE-B86976303184}" srcOrd="0" destOrd="0" presId="urn:microsoft.com/office/officeart/2018/2/layout/IconVerticalSolidList"/>
    <dgm:cxn modelId="{9B12C5D6-8F15-0040-A1E4-19412ED7859C}" type="presParOf" srcId="{2D699EBA-37E5-457B-850A-877499D6733E}" destId="{64AC18A9-7735-4EBD-AA16-71804FCF8A57}" srcOrd="1" destOrd="0" presId="urn:microsoft.com/office/officeart/2018/2/layout/IconVerticalSolidList"/>
    <dgm:cxn modelId="{FD2507F0-AEC3-374D-AB64-563B34FD092E}" type="presParOf" srcId="{2D699EBA-37E5-457B-850A-877499D6733E}" destId="{F290A4FD-FD21-4783-AEF3-06E13192731E}" srcOrd="2" destOrd="0" presId="urn:microsoft.com/office/officeart/2018/2/layout/IconVerticalSolidList"/>
    <dgm:cxn modelId="{939B4508-73E6-4541-93E3-AA42C593C8C4}" type="presParOf" srcId="{2D699EBA-37E5-457B-850A-877499D6733E}" destId="{6BBA5F86-8FAC-4D23-85EC-97B315F2FE91}" srcOrd="3" destOrd="0" presId="urn:microsoft.com/office/officeart/2018/2/layout/IconVerticalSolidList"/>
    <dgm:cxn modelId="{AD1D02BB-531E-554E-82C9-E0FAE8C78DBE}" type="presParOf" srcId="{42109900-5F74-4AF2-9894-B1847FEBE2E5}" destId="{0143D790-F2FC-4A0F-83D4-199AE56667A8}" srcOrd="1" destOrd="0" presId="urn:microsoft.com/office/officeart/2018/2/layout/IconVerticalSolidList"/>
    <dgm:cxn modelId="{D00A4C1A-1B1B-2941-BF4F-E2B64C549496}" type="presParOf" srcId="{42109900-5F74-4AF2-9894-B1847FEBE2E5}" destId="{48F1BDB0-B152-4ED5-B4BE-4B2E5F58D4B1}" srcOrd="2" destOrd="0" presId="urn:microsoft.com/office/officeart/2018/2/layout/IconVerticalSolidList"/>
    <dgm:cxn modelId="{F24D7ACE-A2F2-DF49-9F56-C7534DE44E22}" type="presParOf" srcId="{48F1BDB0-B152-4ED5-B4BE-4B2E5F58D4B1}" destId="{D0296D9E-9F7E-49B7-AAFE-81FBF8E65CA3}" srcOrd="0" destOrd="0" presId="urn:microsoft.com/office/officeart/2018/2/layout/IconVerticalSolidList"/>
    <dgm:cxn modelId="{8697F25B-001B-D346-9CD3-1A59B0996F36}" type="presParOf" srcId="{48F1BDB0-B152-4ED5-B4BE-4B2E5F58D4B1}" destId="{FA9C9C21-80B4-4C62-AF5D-692B176E7435}" srcOrd="1" destOrd="0" presId="urn:microsoft.com/office/officeart/2018/2/layout/IconVerticalSolidList"/>
    <dgm:cxn modelId="{5F0F00FE-9910-F549-ADD7-9CF9AFCF5B7D}" type="presParOf" srcId="{48F1BDB0-B152-4ED5-B4BE-4B2E5F58D4B1}" destId="{1CA2ED58-7CF0-4864-B81A-5C8946F6F12C}" srcOrd="2" destOrd="0" presId="urn:microsoft.com/office/officeart/2018/2/layout/IconVerticalSolidList"/>
    <dgm:cxn modelId="{53C914C2-BD44-7E4C-B7DB-E7861D7B42C8}" type="presParOf" srcId="{48F1BDB0-B152-4ED5-B4BE-4B2E5F58D4B1}" destId="{3315DC23-3C38-4E86-B0F0-3B2768EDCBEA}" srcOrd="3" destOrd="0" presId="urn:microsoft.com/office/officeart/2018/2/layout/IconVerticalSolidList"/>
    <dgm:cxn modelId="{3480614A-FB68-8F44-9D74-1EB25A525501}" type="presParOf" srcId="{42109900-5F74-4AF2-9894-B1847FEBE2E5}" destId="{5F77B0A2-1D62-4E86-B639-7FC9C8DDE99F}" srcOrd="3" destOrd="0" presId="urn:microsoft.com/office/officeart/2018/2/layout/IconVerticalSolidList"/>
    <dgm:cxn modelId="{9A2D6024-02FB-DF45-9935-2BB831C4E979}" type="presParOf" srcId="{42109900-5F74-4AF2-9894-B1847FEBE2E5}" destId="{4C9AB827-D1E2-44A2-8771-03AB48175214}" srcOrd="4" destOrd="0" presId="urn:microsoft.com/office/officeart/2018/2/layout/IconVerticalSolidList"/>
    <dgm:cxn modelId="{CF255340-5A5B-B94E-8C88-26AE3988FE24}" type="presParOf" srcId="{4C9AB827-D1E2-44A2-8771-03AB48175214}" destId="{775EF92C-F695-4A91-B87C-41246172837F}" srcOrd="0" destOrd="0" presId="urn:microsoft.com/office/officeart/2018/2/layout/IconVerticalSolidList"/>
    <dgm:cxn modelId="{A30E2313-F465-E54A-87AA-9A7A68D03D19}" type="presParOf" srcId="{4C9AB827-D1E2-44A2-8771-03AB48175214}" destId="{7CC42403-7FC6-4A97-8437-BC05A55C15F0}" srcOrd="1" destOrd="0" presId="urn:microsoft.com/office/officeart/2018/2/layout/IconVerticalSolidList"/>
    <dgm:cxn modelId="{5CD1A652-82BF-0B4E-9E4E-15092C10E345}" type="presParOf" srcId="{4C9AB827-D1E2-44A2-8771-03AB48175214}" destId="{DFDBD130-8676-41D9-B49D-3CF2B11585FE}" srcOrd="2" destOrd="0" presId="urn:microsoft.com/office/officeart/2018/2/layout/IconVerticalSolidList"/>
    <dgm:cxn modelId="{959B188C-87AA-6748-97EE-BF431C41E512}" type="presParOf" srcId="{4C9AB827-D1E2-44A2-8771-03AB48175214}" destId="{E277CBE5-BA32-4806-9330-CC6C69AE9A7F}" srcOrd="3" destOrd="0" presId="urn:microsoft.com/office/officeart/2018/2/layout/IconVerticalSolidList"/>
    <dgm:cxn modelId="{5E7A7EC4-76E8-8B46-AF92-E05173429A1D}" type="presParOf" srcId="{42109900-5F74-4AF2-9894-B1847FEBE2E5}" destId="{CDE48B45-E1AE-426C-B4BF-D114847C05FC}" srcOrd="5" destOrd="0" presId="urn:microsoft.com/office/officeart/2018/2/layout/IconVerticalSolidList"/>
    <dgm:cxn modelId="{C4A479EC-9EFA-5148-913B-21AEA05C8D09}" type="presParOf" srcId="{42109900-5F74-4AF2-9894-B1847FEBE2E5}" destId="{E3D8BAB1-F009-4598-B4A4-2FE917E309FB}" srcOrd="6" destOrd="0" presId="urn:microsoft.com/office/officeart/2018/2/layout/IconVerticalSolidList"/>
    <dgm:cxn modelId="{006CB104-0E04-D448-90B8-FE138E89160B}" type="presParOf" srcId="{E3D8BAB1-F009-4598-B4A4-2FE917E309FB}" destId="{E4973697-84A1-4BCD-9531-801063FC07D4}" srcOrd="0" destOrd="0" presId="urn:microsoft.com/office/officeart/2018/2/layout/IconVerticalSolidList"/>
    <dgm:cxn modelId="{7E20208A-64B8-524D-9EC9-896033F910FC}" type="presParOf" srcId="{E3D8BAB1-F009-4598-B4A4-2FE917E309FB}" destId="{16D1597A-4554-4BE0-936A-62BAC93BDA1F}" srcOrd="1" destOrd="0" presId="urn:microsoft.com/office/officeart/2018/2/layout/IconVerticalSolidList"/>
    <dgm:cxn modelId="{9D36B242-59E0-8B4F-98BC-71378057D8B6}" type="presParOf" srcId="{E3D8BAB1-F009-4598-B4A4-2FE917E309FB}" destId="{D93E4AAE-B986-4EFC-803C-5B172E9E5D79}" srcOrd="2" destOrd="0" presId="urn:microsoft.com/office/officeart/2018/2/layout/IconVerticalSolidList"/>
    <dgm:cxn modelId="{0C350B9D-4B29-8743-AC47-2FFA7962D674}" type="presParOf" srcId="{E3D8BAB1-F009-4598-B4A4-2FE917E309FB}" destId="{015B32D5-B6D2-41DF-AA93-7966CAD33340}" srcOrd="3" destOrd="0" presId="urn:microsoft.com/office/officeart/2018/2/layout/IconVerticalSolidList"/>
    <dgm:cxn modelId="{24FFB455-DDB9-4D47-891C-613A54652BC3}" type="presParOf" srcId="{E3D8BAB1-F009-4598-B4A4-2FE917E309FB}" destId="{F3E303B9-7B88-4D4A-9B49-095358B6CBF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12E103-40B6-424E-B72A-2CCBF7EC39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EF19F6E-D085-4757-8DF1-29D5F3D2E65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Statement coverage</a:t>
          </a:r>
          <a:endParaRPr lang="en-US"/>
        </a:p>
      </dgm:t>
    </dgm:pt>
    <dgm:pt modelId="{8DC27E8D-CB44-474F-95DB-112273991182}" type="parTrans" cxnId="{7C7AB0DF-6669-4593-83AA-087729275663}">
      <dgm:prSet/>
      <dgm:spPr/>
      <dgm:t>
        <a:bodyPr/>
        <a:lstStyle/>
        <a:p>
          <a:endParaRPr lang="en-US"/>
        </a:p>
      </dgm:t>
    </dgm:pt>
    <dgm:pt modelId="{F15D36CB-9822-4149-AC8E-0ED862BCBCD6}" type="sibTrans" cxnId="{7C7AB0DF-6669-4593-83AA-087729275663}">
      <dgm:prSet/>
      <dgm:spPr/>
      <dgm:t>
        <a:bodyPr/>
        <a:lstStyle/>
        <a:p>
          <a:endParaRPr lang="en-US"/>
        </a:p>
      </dgm:t>
    </dgm:pt>
    <dgm:pt modelId="{6F497F5E-BE36-42BE-B357-63B58DE57CB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every statement executed at least once</a:t>
          </a:r>
          <a:endParaRPr lang="en-US"/>
        </a:p>
      </dgm:t>
    </dgm:pt>
    <dgm:pt modelId="{1D7A8639-43E5-4A47-B7F8-2F3D6689C3DC}" type="parTrans" cxnId="{50F9580D-1972-4BC8-9135-1B2AF9F250DA}">
      <dgm:prSet/>
      <dgm:spPr/>
      <dgm:t>
        <a:bodyPr/>
        <a:lstStyle/>
        <a:p>
          <a:endParaRPr lang="en-US"/>
        </a:p>
      </dgm:t>
    </dgm:pt>
    <dgm:pt modelId="{037C7F86-1C9F-4187-9874-C488DAE5EDAA}" type="sibTrans" cxnId="{50F9580D-1972-4BC8-9135-1B2AF9F250DA}">
      <dgm:prSet/>
      <dgm:spPr/>
      <dgm:t>
        <a:bodyPr/>
        <a:lstStyle/>
        <a:p>
          <a:endParaRPr lang="en-US"/>
        </a:p>
      </dgm:t>
    </dgm:pt>
    <dgm:pt modelId="{7C015ACC-B4BC-4EDD-ACAA-8B08E7781C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Branch coverage</a:t>
          </a:r>
          <a:endParaRPr lang="en-US"/>
        </a:p>
      </dgm:t>
    </dgm:pt>
    <dgm:pt modelId="{8E1756DB-BA17-4471-82F3-3F7D1D76542E}" type="parTrans" cxnId="{69D03D2C-2CE0-4FD6-BA87-31BD5CDE56D4}">
      <dgm:prSet/>
      <dgm:spPr/>
      <dgm:t>
        <a:bodyPr/>
        <a:lstStyle/>
        <a:p>
          <a:endParaRPr lang="en-US"/>
        </a:p>
      </dgm:t>
    </dgm:pt>
    <dgm:pt modelId="{58E7B180-82EE-4F7A-BC6D-86A3412FBD19}" type="sibTrans" cxnId="{69D03D2C-2CE0-4FD6-BA87-31BD5CDE56D4}">
      <dgm:prSet/>
      <dgm:spPr/>
      <dgm:t>
        <a:bodyPr/>
        <a:lstStyle/>
        <a:p>
          <a:endParaRPr lang="en-US"/>
        </a:p>
      </dgm:t>
    </dgm:pt>
    <dgm:pt modelId="{B8877C5B-3CCB-44E0-A60E-F66499D8C04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every branch (decision) taken at least once</a:t>
          </a:r>
          <a:endParaRPr lang="en-US"/>
        </a:p>
      </dgm:t>
    </dgm:pt>
    <dgm:pt modelId="{0012A87A-2C71-4F4D-983D-283EE317D759}" type="parTrans" cxnId="{201577BE-DCF4-436F-89C1-700BA7454F82}">
      <dgm:prSet/>
      <dgm:spPr/>
      <dgm:t>
        <a:bodyPr/>
        <a:lstStyle/>
        <a:p>
          <a:endParaRPr lang="en-US"/>
        </a:p>
      </dgm:t>
    </dgm:pt>
    <dgm:pt modelId="{66F55960-49F8-45CB-ABB8-9F4BFD63AC9F}" type="sibTrans" cxnId="{201577BE-DCF4-436F-89C1-700BA7454F82}">
      <dgm:prSet/>
      <dgm:spPr/>
      <dgm:t>
        <a:bodyPr/>
        <a:lstStyle/>
        <a:p>
          <a:endParaRPr lang="en-US"/>
        </a:p>
      </dgm:t>
    </dgm:pt>
    <dgm:pt modelId="{38628A19-5AEC-4CBB-9CB5-28215A4826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Algorithm analysis - error and </a:t>
          </a:r>
        </a:p>
      </dgm:t>
    </dgm:pt>
    <dgm:pt modelId="{6A788271-EC29-4CE2-8913-FC348CF1645C}" type="parTrans" cxnId="{D4A573F2-3D68-4FF3-AC3E-0A11CF5777CF}">
      <dgm:prSet/>
      <dgm:spPr/>
      <dgm:t>
        <a:bodyPr/>
        <a:lstStyle/>
        <a:p>
          <a:endParaRPr lang="en-US"/>
        </a:p>
      </dgm:t>
    </dgm:pt>
    <dgm:pt modelId="{F29204F1-479B-4BFD-8D5C-D2CFCA280BAE}" type="sibTrans" cxnId="{D4A573F2-3D68-4FF3-AC3E-0A11CF5777CF}">
      <dgm:prSet/>
      <dgm:spPr/>
      <dgm:t>
        <a:bodyPr/>
        <a:lstStyle/>
        <a:p>
          <a:endParaRPr lang="en-US"/>
        </a:p>
      </dgm:t>
    </dgm:pt>
    <dgm:pt modelId="{704A8C81-0F55-43B5-8CD7-289BD1B9FA17}" type="pres">
      <dgm:prSet presAssocID="{9412E103-40B6-424E-B72A-2CCBF7EC3900}" presName="root" presStyleCnt="0">
        <dgm:presLayoutVars>
          <dgm:dir/>
          <dgm:resizeHandles val="exact"/>
        </dgm:presLayoutVars>
      </dgm:prSet>
      <dgm:spPr/>
    </dgm:pt>
    <dgm:pt modelId="{F533C898-2D92-4248-82EB-12234BD7EBC4}" type="pres">
      <dgm:prSet presAssocID="{3EF19F6E-D085-4757-8DF1-29D5F3D2E653}" presName="compNode" presStyleCnt="0"/>
      <dgm:spPr/>
    </dgm:pt>
    <dgm:pt modelId="{4FEDF99A-6260-49EA-9EE2-D751037AFCE9}" type="pres">
      <dgm:prSet presAssocID="{3EF19F6E-D085-4757-8DF1-29D5F3D2E653}" presName="bgRect" presStyleLbl="bgShp" presStyleIdx="0" presStyleCnt="3"/>
      <dgm:spPr/>
    </dgm:pt>
    <dgm:pt modelId="{51A68B1F-85D9-4BDF-BB48-F3E6E29AA6B9}" type="pres">
      <dgm:prSet presAssocID="{3EF19F6E-D085-4757-8DF1-29D5F3D2E6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ABB328C-BAF3-4CA7-BC79-A99B662CBB0E}" type="pres">
      <dgm:prSet presAssocID="{3EF19F6E-D085-4757-8DF1-29D5F3D2E653}" presName="spaceRect" presStyleCnt="0"/>
      <dgm:spPr/>
    </dgm:pt>
    <dgm:pt modelId="{76796DFD-5906-413E-8646-5DC78239FAE2}" type="pres">
      <dgm:prSet presAssocID="{3EF19F6E-D085-4757-8DF1-29D5F3D2E653}" presName="parTx" presStyleLbl="revTx" presStyleIdx="0" presStyleCnt="5">
        <dgm:presLayoutVars>
          <dgm:chMax val="0"/>
          <dgm:chPref val="0"/>
        </dgm:presLayoutVars>
      </dgm:prSet>
      <dgm:spPr/>
    </dgm:pt>
    <dgm:pt modelId="{C9426A1B-4DF3-43B4-B905-99B1731D51E1}" type="pres">
      <dgm:prSet presAssocID="{3EF19F6E-D085-4757-8DF1-29D5F3D2E653}" presName="desTx" presStyleLbl="revTx" presStyleIdx="1" presStyleCnt="5">
        <dgm:presLayoutVars/>
      </dgm:prSet>
      <dgm:spPr/>
    </dgm:pt>
    <dgm:pt modelId="{A00A12ED-6CB2-4415-92C9-99B0570BFF8C}" type="pres">
      <dgm:prSet presAssocID="{F15D36CB-9822-4149-AC8E-0ED862BCBCD6}" presName="sibTrans" presStyleCnt="0"/>
      <dgm:spPr/>
    </dgm:pt>
    <dgm:pt modelId="{CFEFF983-CB1D-4437-8C9F-5E6444676938}" type="pres">
      <dgm:prSet presAssocID="{7C015ACC-B4BC-4EDD-ACAA-8B08E7781C4A}" presName="compNode" presStyleCnt="0"/>
      <dgm:spPr/>
    </dgm:pt>
    <dgm:pt modelId="{4576B58E-F2BB-466C-B499-2A5E21E09649}" type="pres">
      <dgm:prSet presAssocID="{7C015ACC-B4BC-4EDD-ACAA-8B08E7781C4A}" presName="bgRect" presStyleLbl="bgShp" presStyleIdx="1" presStyleCnt="3"/>
      <dgm:spPr/>
    </dgm:pt>
    <dgm:pt modelId="{06E52963-819B-44A9-A732-E2B68D7F5D17}" type="pres">
      <dgm:prSet presAssocID="{7C015ACC-B4BC-4EDD-ACAA-8B08E7781C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48483710-395C-4F4B-9A23-6CB35D9BB466}" type="pres">
      <dgm:prSet presAssocID="{7C015ACC-B4BC-4EDD-ACAA-8B08E7781C4A}" presName="spaceRect" presStyleCnt="0"/>
      <dgm:spPr/>
    </dgm:pt>
    <dgm:pt modelId="{7EF71557-5DC0-48D4-8D5D-855A60FC3B68}" type="pres">
      <dgm:prSet presAssocID="{7C015ACC-B4BC-4EDD-ACAA-8B08E7781C4A}" presName="parTx" presStyleLbl="revTx" presStyleIdx="2" presStyleCnt="5">
        <dgm:presLayoutVars>
          <dgm:chMax val="0"/>
          <dgm:chPref val="0"/>
        </dgm:presLayoutVars>
      </dgm:prSet>
      <dgm:spPr/>
    </dgm:pt>
    <dgm:pt modelId="{4C9075DB-3BFE-49AB-A62F-0E35BF62115C}" type="pres">
      <dgm:prSet presAssocID="{7C015ACC-B4BC-4EDD-ACAA-8B08E7781C4A}" presName="desTx" presStyleLbl="revTx" presStyleIdx="3" presStyleCnt="5">
        <dgm:presLayoutVars/>
      </dgm:prSet>
      <dgm:spPr/>
    </dgm:pt>
    <dgm:pt modelId="{F8F63E18-A252-4065-8E33-BEF5AC3C0163}" type="pres">
      <dgm:prSet presAssocID="{58E7B180-82EE-4F7A-BC6D-86A3412FBD19}" presName="sibTrans" presStyleCnt="0"/>
      <dgm:spPr/>
    </dgm:pt>
    <dgm:pt modelId="{A03496C8-B6FC-4BC3-B09F-365ECC5D5358}" type="pres">
      <dgm:prSet presAssocID="{38628A19-5AEC-4CBB-9CB5-28215A482671}" presName="compNode" presStyleCnt="0"/>
      <dgm:spPr/>
    </dgm:pt>
    <dgm:pt modelId="{010DDC60-FEF8-4AD2-9F21-B10E6C394BFB}" type="pres">
      <dgm:prSet presAssocID="{38628A19-5AEC-4CBB-9CB5-28215A482671}" presName="bgRect" presStyleLbl="bgShp" presStyleIdx="2" presStyleCnt="3"/>
      <dgm:spPr/>
    </dgm:pt>
    <dgm:pt modelId="{12DCF013-BAE8-4BA1-9799-B0285FBC5EFB}" type="pres">
      <dgm:prSet presAssocID="{38628A19-5AEC-4CBB-9CB5-28215A4826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23D8A839-6911-4817-B4E8-FBF3BFEE984E}" type="pres">
      <dgm:prSet presAssocID="{38628A19-5AEC-4CBB-9CB5-28215A482671}" presName="spaceRect" presStyleCnt="0"/>
      <dgm:spPr/>
    </dgm:pt>
    <dgm:pt modelId="{A2958532-0FD8-4A66-B14A-0D31AD7AB654}" type="pres">
      <dgm:prSet presAssocID="{38628A19-5AEC-4CBB-9CB5-28215A48267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02A540A-8F45-EC4A-BB81-B71591B73841}" type="presOf" srcId="{9412E103-40B6-424E-B72A-2CCBF7EC3900}" destId="{704A8C81-0F55-43B5-8CD7-289BD1B9FA17}" srcOrd="0" destOrd="0" presId="urn:microsoft.com/office/officeart/2018/2/layout/IconVerticalSolidList"/>
    <dgm:cxn modelId="{50F9580D-1972-4BC8-9135-1B2AF9F250DA}" srcId="{3EF19F6E-D085-4757-8DF1-29D5F3D2E653}" destId="{6F497F5E-BE36-42BE-B357-63B58DE57CB4}" srcOrd="0" destOrd="0" parTransId="{1D7A8639-43E5-4A47-B7F8-2F3D6689C3DC}" sibTransId="{037C7F86-1C9F-4187-9874-C488DAE5EDAA}"/>
    <dgm:cxn modelId="{69D03D2C-2CE0-4FD6-BA87-31BD5CDE56D4}" srcId="{9412E103-40B6-424E-B72A-2CCBF7EC3900}" destId="{7C015ACC-B4BC-4EDD-ACAA-8B08E7781C4A}" srcOrd="1" destOrd="0" parTransId="{8E1756DB-BA17-4471-82F3-3F7D1D76542E}" sibTransId="{58E7B180-82EE-4F7A-BC6D-86A3412FBD19}"/>
    <dgm:cxn modelId="{34D2093F-240F-CE41-901B-FDA08B7888B7}" type="presOf" srcId="{B8877C5B-3CCB-44E0-A60E-F66499D8C04C}" destId="{4C9075DB-3BFE-49AB-A62F-0E35BF62115C}" srcOrd="0" destOrd="0" presId="urn:microsoft.com/office/officeart/2018/2/layout/IconVerticalSolidList"/>
    <dgm:cxn modelId="{41E48348-A595-314E-9425-74BE9AAF8919}" type="presOf" srcId="{3EF19F6E-D085-4757-8DF1-29D5F3D2E653}" destId="{76796DFD-5906-413E-8646-5DC78239FAE2}" srcOrd="0" destOrd="0" presId="urn:microsoft.com/office/officeart/2018/2/layout/IconVerticalSolidList"/>
    <dgm:cxn modelId="{9D132FA3-E8BD-7B4B-B8FB-019FB18C6A42}" type="presOf" srcId="{38628A19-5AEC-4CBB-9CB5-28215A482671}" destId="{A2958532-0FD8-4A66-B14A-0D31AD7AB654}" srcOrd="0" destOrd="0" presId="urn:microsoft.com/office/officeart/2018/2/layout/IconVerticalSolidList"/>
    <dgm:cxn modelId="{FA8875B4-E368-5645-89D3-1D44708524B6}" type="presOf" srcId="{7C015ACC-B4BC-4EDD-ACAA-8B08E7781C4A}" destId="{7EF71557-5DC0-48D4-8D5D-855A60FC3B68}" srcOrd="0" destOrd="0" presId="urn:microsoft.com/office/officeart/2018/2/layout/IconVerticalSolidList"/>
    <dgm:cxn modelId="{201577BE-DCF4-436F-89C1-700BA7454F82}" srcId="{7C015ACC-B4BC-4EDD-ACAA-8B08E7781C4A}" destId="{B8877C5B-3CCB-44E0-A60E-F66499D8C04C}" srcOrd="0" destOrd="0" parTransId="{0012A87A-2C71-4F4D-983D-283EE317D759}" sibTransId="{66F55960-49F8-45CB-ABB8-9F4BFD63AC9F}"/>
    <dgm:cxn modelId="{7C7AB0DF-6669-4593-83AA-087729275663}" srcId="{9412E103-40B6-424E-B72A-2CCBF7EC3900}" destId="{3EF19F6E-D085-4757-8DF1-29D5F3D2E653}" srcOrd="0" destOrd="0" parTransId="{8DC27E8D-CB44-474F-95DB-112273991182}" sibTransId="{F15D36CB-9822-4149-AC8E-0ED862BCBCD6}"/>
    <dgm:cxn modelId="{56D04CEC-1434-694F-AB55-16DF207F5339}" type="presOf" srcId="{6F497F5E-BE36-42BE-B357-63B58DE57CB4}" destId="{C9426A1B-4DF3-43B4-B905-99B1731D51E1}" srcOrd="0" destOrd="0" presId="urn:microsoft.com/office/officeart/2018/2/layout/IconVerticalSolidList"/>
    <dgm:cxn modelId="{D4A573F2-3D68-4FF3-AC3E-0A11CF5777CF}" srcId="{9412E103-40B6-424E-B72A-2CCBF7EC3900}" destId="{38628A19-5AEC-4CBB-9CB5-28215A482671}" srcOrd="2" destOrd="0" parTransId="{6A788271-EC29-4CE2-8913-FC348CF1645C}" sibTransId="{F29204F1-479B-4BFD-8D5C-D2CFCA280BAE}"/>
    <dgm:cxn modelId="{F649659E-BA1E-7A44-90DE-992903491FFC}" type="presParOf" srcId="{704A8C81-0F55-43B5-8CD7-289BD1B9FA17}" destId="{F533C898-2D92-4248-82EB-12234BD7EBC4}" srcOrd="0" destOrd="0" presId="urn:microsoft.com/office/officeart/2018/2/layout/IconVerticalSolidList"/>
    <dgm:cxn modelId="{EBD7385C-BE79-3941-B42D-B7DFD56575CD}" type="presParOf" srcId="{F533C898-2D92-4248-82EB-12234BD7EBC4}" destId="{4FEDF99A-6260-49EA-9EE2-D751037AFCE9}" srcOrd="0" destOrd="0" presId="urn:microsoft.com/office/officeart/2018/2/layout/IconVerticalSolidList"/>
    <dgm:cxn modelId="{DD1A079D-8F89-6E45-95BF-15186E8775D5}" type="presParOf" srcId="{F533C898-2D92-4248-82EB-12234BD7EBC4}" destId="{51A68B1F-85D9-4BDF-BB48-F3E6E29AA6B9}" srcOrd="1" destOrd="0" presId="urn:microsoft.com/office/officeart/2018/2/layout/IconVerticalSolidList"/>
    <dgm:cxn modelId="{158AED67-7278-9E44-8EAF-6E0E5757B071}" type="presParOf" srcId="{F533C898-2D92-4248-82EB-12234BD7EBC4}" destId="{4ABB328C-BAF3-4CA7-BC79-A99B662CBB0E}" srcOrd="2" destOrd="0" presId="urn:microsoft.com/office/officeart/2018/2/layout/IconVerticalSolidList"/>
    <dgm:cxn modelId="{8172F1B6-B28F-1140-B9A2-5AAFBD0BB67E}" type="presParOf" srcId="{F533C898-2D92-4248-82EB-12234BD7EBC4}" destId="{76796DFD-5906-413E-8646-5DC78239FAE2}" srcOrd="3" destOrd="0" presId="urn:microsoft.com/office/officeart/2018/2/layout/IconVerticalSolidList"/>
    <dgm:cxn modelId="{4A319A8A-76EC-E848-BCE3-3B414CBA4F96}" type="presParOf" srcId="{F533C898-2D92-4248-82EB-12234BD7EBC4}" destId="{C9426A1B-4DF3-43B4-B905-99B1731D51E1}" srcOrd="4" destOrd="0" presId="urn:microsoft.com/office/officeart/2018/2/layout/IconVerticalSolidList"/>
    <dgm:cxn modelId="{3BAA0A1E-32A2-0E4D-AAF9-5BA831CDD7EB}" type="presParOf" srcId="{704A8C81-0F55-43B5-8CD7-289BD1B9FA17}" destId="{A00A12ED-6CB2-4415-92C9-99B0570BFF8C}" srcOrd="1" destOrd="0" presId="urn:microsoft.com/office/officeart/2018/2/layout/IconVerticalSolidList"/>
    <dgm:cxn modelId="{797C2A04-67A3-A649-93AA-86FC2BF44B0C}" type="presParOf" srcId="{704A8C81-0F55-43B5-8CD7-289BD1B9FA17}" destId="{CFEFF983-CB1D-4437-8C9F-5E6444676938}" srcOrd="2" destOrd="0" presId="urn:microsoft.com/office/officeart/2018/2/layout/IconVerticalSolidList"/>
    <dgm:cxn modelId="{26303D3E-1125-A949-8214-EF3C0527D36D}" type="presParOf" srcId="{CFEFF983-CB1D-4437-8C9F-5E6444676938}" destId="{4576B58E-F2BB-466C-B499-2A5E21E09649}" srcOrd="0" destOrd="0" presId="urn:microsoft.com/office/officeart/2018/2/layout/IconVerticalSolidList"/>
    <dgm:cxn modelId="{C44C2F14-7EB0-AB47-9DBB-ADD100560F4D}" type="presParOf" srcId="{CFEFF983-CB1D-4437-8C9F-5E6444676938}" destId="{06E52963-819B-44A9-A732-E2B68D7F5D17}" srcOrd="1" destOrd="0" presId="urn:microsoft.com/office/officeart/2018/2/layout/IconVerticalSolidList"/>
    <dgm:cxn modelId="{4074AD8D-C953-D446-868D-128268B19371}" type="presParOf" srcId="{CFEFF983-CB1D-4437-8C9F-5E6444676938}" destId="{48483710-395C-4F4B-9A23-6CB35D9BB466}" srcOrd="2" destOrd="0" presId="urn:microsoft.com/office/officeart/2018/2/layout/IconVerticalSolidList"/>
    <dgm:cxn modelId="{B7AFE010-4605-674D-91AA-D4C43C5E7CE8}" type="presParOf" srcId="{CFEFF983-CB1D-4437-8C9F-5E6444676938}" destId="{7EF71557-5DC0-48D4-8D5D-855A60FC3B68}" srcOrd="3" destOrd="0" presId="urn:microsoft.com/office/officeart/2018/2/layout/IconVerticalSolidList"/>
    <dgm:cxn modelId="{0CE50177-67F4-FC47-A907-5697E36778CE}" type="presParOf" srcId="{CFEFF983-CB1D-4437-8C9F-5E6444676938}" destId="{4C9075DB-3BFE-49AB-A62F-0E35BF62115C}" srcOrd="4" destOrd="0" presId="urn:microsoft.com/office/officeart/2018/2/layout/IconVerticalSolidList"/>
    <dgm:cxn modelId="{EEAA9CA0-0827-1A41-AE56-62CA5FC348C0}" type="presParOf" srcId="{704A8C81-0F55-43B5-8CD7-289BD1B9FA17}" destId="{F8F63E18-A252-4065-8E33-BEF5AC3C0163}" srcOrd="3" destOrd="0" presId="urn:microsoft.com/office/officeart/2018/2/layout/IconVerticalSolidList"/>
    <dgm:cxn modelId="{1B603FDE-D93B-E04E-849A-9A3A32DF3AC1}" type="presParOf" srcId="{704A8C81-0F55-43B5-8CD7-289BD1B9FA17}" destId="{A03496C8-B6FC-4BC3-B09F-365ECC5D5358}" srcOrd="4" destOrd="0" presId="urn:microsoft.com/office/officeart/2018/2/layout/IconVerticalSolidList"/>
    <dgm:cxn modelId="{1F915B19-F844-984B-9A82-EA88DA13C4CE}" type="presParOf" srcId="{A03496C8-B6FC-4BC3-B09F-365ECC5D5358}" destId="{010DDC60-FEF8-4AD2-9F21-B10E6C394BFB}" srcOrd="0" destOrd="0" presId="urn:microsoft.com/office/officeart/2018/2/layout/IconVerticalSolidList"/>
    <dgm:cxn modelId="{3AD0D51F-2354-904B-8410-B456DD8CCA49}" type="presParOf" srcId="{A03496C8-B6FC-4BC3-B09F-365ECC5D5358}" destId="{12DCF013-BAE8-4BA1-9799-B0285FBC5EFB}" srcOrd="1" destOrd="0" presId="urn:microsoft.com/office/officeart/2018/2/layout/IconVerticalSolidList"/>
    <dgm:cxn modelId="{231AB469-3C09-AC4A-88E2-6150A31EDEBA}" type="presParOf" srcId="{A03496C8-B6FC-4BC3-B09F-365ECC5D5358}" destId="{23D8A839-6911-4817-B4E8-FBF3BFEE984E}" srcOrd="2" destOrd="0" presId="urn:microsoft.com/office/officeart/2018/2/layout/IconVerticalSolidList"/>
    <dgm:cxn modelId="{DF793C20-3E87-BB4F-8A9D-3FF00789A7F1}" type="presParOf" srcId="{A03496C8-B6FC-4BC3-B09F-365ECC5D5358}" destId="{A2958532-0FD8-4A66-B14A-0D31AD7AB6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12E103-40B6-424E-B72A-2CCBF7EC390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E0EB3B0-AB8B-43FE-ACC4-0B5725B35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Parameterised</a:t>
          </a:r>
          <a:r>
            <a:rPr lang="en-US" dirty="0"/>
            <a:t> test method</a:t>
          </a:r>
        </a:p>
      </dgm:t>
    </dgm:pt>
    <dgm:pt modelId="{209C17DD-7343-4131-9359-1AFECE3A3265}" type="parTrans" cxnId="{E4EA2DF4-66EE-4CB4-9701-8231213C6580}">
      <dgm:prSet/>
      <dgm:spPr/>
      <dgm:t>
        <a:bodyPr/>
        <a:lstStyle/>
        <a:p>
          <a:endParaRPr lang="en-US"/>
        </a:p>
      </dgm:t>
    </dgm:pt>
    <dgm:pt modelId="{C22369AF-ADD1-4B42-A0C6-95530A3D8208}" type="sibTrans" cxnId="{E4EA2DF4-66EE-4CB4-9701-8231213C6580}">
      <dgm:prSet/>
      <dgm:spPr/>
      <dgm:t>
        <a:bodyPr/>
        <a:lstStyle/>
        <a:p>
          <a:endParaRPr lang="en-US"/>
        </a:p>
      </dgm:t>
    </dgm:pt>
    <dgm:pt modelId="{B8B92F41-AC8C-C845-9425-745D99B198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 for valid and invalid values</a:t>
          </a:r>
        </a:p>
      </dgm:t>
    </dgm:pt>
    <dgm:pt modelId="{FBA55C7E-7B26-BE4D-99C2-90B46CE7F722}" type="parTrans" cxnId="{F3A25823-5C80-B445-8617-4568066C6187}">
      <dgm:prSet/>
      <dgm:spPr/>
      <dgm:t>
        <a:bodyPr/>
        <a:lstStyle/>
        <a:p>
          <a:endParaRPr lang="en-GB"/>
        </a:p>
      </dgm:t>
    </dgm:pt>
    <dgm:pt modelId="{1DA7D75A-486B-8E45-9461-F150E1AB9473}" type="sibTrans" cxnId="{F3A25823-5C80-B445-8617-4568066C6187}">
      <dgm:prSet/>
      <dgm:spPr/>
      <dgm:t>
        <a:bodyPr/>
        <a:lstStyle/>
        <a:p>
          <a:endParaRPr lang="en-GB"/>
        </a:p>
      </dgm:t>
    </dgm:pt>
    <dgm:pt modelId="{5B209546-ABC1-8E41-9CB9-F8B049E3C0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Error handling</a:t>
          </a:r>
        </a:p>
      </dgm:t>
    </dgm:pt>
    <dgm:pt modelId="{957BEA7B-222D-954B-8AEA-C3AF85E5BFD2}" type="parTrans" cxnId="{94BB8711-327F-1643-BECA-D116128838E6}">
      <dgm:prSet/>
      <dgm:spPr/>
      <dgm:t>
        <a:bodyPr/>
        <a:lstStyle/>
        <a:p>
          <a:endParaRPr lang="en-GB"/>
        </a:p>
      </dgm:t>
    </dgm:pt>
    <dgm:pt modelId="{F794D5CB-7B12-2245-9252-C511C1A73D5D}" type="sibTrans" cxnId="{94BB8711-327F-1643-BECA-D116128838E6}">
      <dgm:prSet/>
      <dgm:spPr/>
      <dgm:t>
        <a:bodyPr/>
        <a:lstStyle/>
        <a:p>
          <a:endParaRPr lang="en-GB"/>
        </a:p>
      </dgm:t>
    </dgm:pt>
    <dgm:pt modelId="{7A99E0F0-8C1A-8846-A6E7-F68F7B6ECA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 doubles</a:t>
          </a:r>
        </a:p>
      </dgm:t>
    </dgm:pt>
    <dgm:pt modelId="{20B38F51-070E-F642-A8F3-5A2D04C3CD83}" type="parTrans" cxnId="{64D13A47-B0DA-DF46-9FF2-F93B38356B40}">
      <dgm:prSet/>
      <dgm:spPr/>
      <dgm:t>
        <a:bodyPr/>
        <a:lstStyle/>
        <a:p>
          <a:endParaRPr lang="en-GB"/>
        </a:p>
      </dgm:t>
    </dgm:pt>
    <dgm:pt modelId="{04B24B84-AD44-1747-BFEF-F71798E40A83}" type="sibTrans" cxnId="{64D13A47-B0DA-DF46-9FF2-F93B38356B40}">
      <dgm:prSet/>
      <dgm:spPr/>
      <dgm:t>
        <a:bodyPr/>
        <a:lstStyle/>
        <a:p>
          <a:endParaRPr lang="en-GB"/>
        </a:p>
      </dgm:t>
    </dgm:pt>
    <dgm:pt modelId="{A457F40A-B38A-46F5-8D76-900475F2235A}" type="pres">
      <dgm:prSet presAssocID="{9412E103-40B6-424E-B72A-2CCBF7EC3900}" presName="root" presStyleCnt="0">
        <dgm:presLayoutVars>
          <dgm:dir/>
          <dgm:resizeHandles val="exact"/>
        </dgm:presLayoutVars>
      </dgm:prSet>
      <dgm:spPr/>
    </dgm:pt>
    <dgm:pt modelId="{5D4825E9-1C0B-41B7-8B30-B75CF6280866}" type="pres">
      <dgm:prSet presAssocID="{4E0EB3B0-AB8B-43FE-ACC4-0B5725B35AEF}" presName="compNode" presStyleCnt="0"/>
      <dgm:spPr/>
    </dgm:pt>
    <dgm:pt modelId="{82725B65-CFB6-480B-9E82-DAED9A0CAA98}" type="pres">
      <dgm:prSet presAssocID="{4E0EB3B0-AB8B-43FE-ACC4-0B5725B35A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7E4C4169-1428-4050-836C-1B9124BD9DB8}" type="pres">
      <dgm:prSet presAssocID="{4E0EB3B0-AB8B-43FE-ACC4-0B5725B35AEF}" presName="spaceRect" presStyleCnt="0"/>
      <dgm:spPr/>
    </dgm:pt>
    <dgm:pt modelId="{37ED94FA-A020-4195-BF48-AC3BFF08ED38}" type="pres">
      <dgm:prSet presAssocID="{4E0EB3B0-AB8B-43FE-ACC4-0B5725B35AEF}" presName="textRect" presStyleLbl="revTx" presStyleIdx="0" presStyleCnt="4">
        <dgm:presLayoutVars>
          <dgm:chMax val="1"/>
          <dgm:chPref val="1"/>
        </dgm:presLayoutVars>
      </dgm:prSet>
      <dgm:spPr/>
    </dgm:pt>
    <dgm:pt modelId="{8EF132D0-0D41-4D2B-851C-98302CFBE734}" type="pres">
      <dgm:prSet presAssocID="{C22369AF-ADD1-4B42-A0C6-95530A3D8208}" presName="sibTrans" presStyleCnt="0"/>
      <dgm:spPr/>
    </dgm:pt>
    <dgm:pt modelId="{B7424E6B-E4B8-4BDF-99DE-8080227B7A9B}" type="pres">
      <dgm:prSet presAssocID="{B8B92F41-AC8C-C845-9425-745D99B1985A}" presName="compNode" presStyleCnt="0"/>
      <dgm:spPr/>
    </dgm:pt>
    <dgm:pt modelId="{8AF4D60D-3ED9-4B46-8C0E-25CE72B5E051}" type="pres">
      <dgm:prSet presAssocID="{B8B92F41-AC8C-C845-9425-745D99B198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CF125F21-88D0-4C31-9674-8219D67E0F3A}" type="pres">
      <dgm:prSet presAssocID="{B8B92F41-AC8C-C845-9425-745D99B1985A}" presName="spaceRect" presStyleCnt="0"/>
      <dgm:spPr/>
    </dgm:pt>
    <dgm:pt modelId="{AF49A012-69C8-4A7C-B3EB-FEBD5D186439}" type="pres">
      <dgm:prSet presAssocID="{B8B92F41-AC8C-C845-9425-745D99B1985A}" presName="textRect" presStyleLbl="revTx" presStyleIdx="1" presStyleCnt="4">
        <dgm:presLayoutVars>
          <dgm:chMax val="1"/>
          <dgm:chPref val="1"/>
        </dgm:presLayoutVars>
      </dgm:prSet>
      <dgm:spPr/>
    </dgm:pt>
    <dgm:pt modelId="{05F07448-24AB-4696-AD65-445061869E25}" type="pres">
      <dgm:prSet presAssocID="{1DA7D75A-486B-8E45-9461-F150E1AB9473}" presName="sibTrans" presStyleCnt="0"/>
      <dgm:spPr/>
    </dgm:pt>
    <dgm:pt modelId="{EBAC003A-2DA3-484E-81F5-BEB381DF46C8}" type="pres">
      <dgm:prSet presAssocID="{5B209546-ABC1-8E41-9CB9-F8B049E3C0F1}" presName="compNode" presStyleCnt="0"/>
      <dgm:spPr/>
    </dgm:pt>
    <dgm:pt modelId="{F9F5E521-5A20-4C4F-B8F0-5375BB148541}" type="pres">
      <dgm:prSet presAssocID="{5B209546-ABC1-8E41-9CB9-F8B049E3C0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363202E-95E6-4B5B-970A-EEDC7886AF6B}" type="pres">
      <dgm:prSet presAssocID="{5B209546-ABC1-8E41-9CB9-F8B049E3C0F1}" presName="spaceRect" presStyleCnt="0"/>
      <dgm:spPr/>
    </dgm:pt>
    <dgm:pt modelId="{014A53A1-FAFB-453D-B8F1-693428225432}" type="pres">
      <dgm:prSet presAssocID="{5B209546-ABC1-8E41-9CB9-F8B049E3C0F1}" presName="textRect" presStyleLbl="revTx" presStyleIdx="2" presStyleCnt="4">
        <dgm:presLayoutVars>
          <dgm:chMax val="1"/>
          <dgm:chPref val="1"/>
        </dgm:presLayoutVars>
      </dgm:prSet>
      <dgm:spPr/>
    </dgm:pt>
    <dgm:pt modelId="{88A2243A-8072-4813-B829-5BCD8ED1E60D}" type="pres">
      <dgm:prSet presAssocID="{F794D5CB-7B12-2245-9252-C511C1A73D5D}" presName="sibTrans" presStyleCnt="0"/>
      <dgm:spPr/>
    </dgm:pt>
    <dgm:pt modelId="{75CB0189-29FF-4C29-B45D-1A52185FB0C5}" type="pres">
      <dgm:prSet presAssocID="{7A99E0F0-8C1A-8846-A6E7-F68F7B6ECA61}" presName="compNode" presStyleCnt="0"/>
      <dgm:spPr/>
    </dgm:pt>
    <dgm:pt modelId="{22E68C52-09DC-41B8-B08C-36AAFCBD011E}" type="pres">
      <dgm:prSet presAssocID="{7A99E0F0-8C1A-8846-A6E7-F68F7B6ECA6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0136CE6-C8DC-4868-A8A7-BFCA19260673}" type="pres">
      <dgm:prSet presAssocID="{7A99E0F0-8C1A-8846-A6E7-F68F7B6ECA61}" presName="spaceRect" presStyleCnt="0"/>
      <dgm:spPr/>
    </dgm:pt>
    <dgm:pt modelId="{A96B73A0-ACB4-4BA1-B987-DC5CD1A11A2D}" type="pres">
      <dgm:prSet presAssocID="{7A99E0F0-8C1A-8846-A6E7-F68F7B6ECA6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4BB8711-327F-1643-BECA-D116128838E6}" srcId="{9412E103-40B6-424E-B72A-2CCBF7EC3900}" destId="{5B209546-ABC1-8E41-9CB9-F8B049E3C0F1}" srcOrd="2" destOrd="0" parTransId="{957BEA7B-222D-954B-8AEA-C3AF85E5BFD2}" sibTransId="{F794D5CB-7B12-2245-9252-C511C1A73D5D}"/>
    <dgm:cxn modelId="{F3A25823-5C80-B445-8617-4568066C6187}" srcId="{9412E103-40B6-424E-B72A-2CCBF7EC3900}" destId="{B8B92F41-AC8C-C845-9425-745D99B1985A}" srcOrd="1" destOrd="0" parTransId="{FBA55C7E-7B26-BE4D-99C2-90B46CE7F722}" sibTransId="{1DA7D75A-486B-8E45-9461-F150E1AB9473}"/>
    <dgm:cxn modelId="{64D13A47-B0DA-DF46-9FF2-F93B38356B40}" srcId="{9412E103-40B6-424E-B72A-2CCBF7EC3900}" destId="{7A99E0F0-8C1A-8846-A6E7-F68F7B6ECA61}" srcOrd="3" destOrd="0" parTransId="{20B38F51-070E-F642-A8F3-5A2D04C3CD83}" sibTransId="{04B24B84-AD44-1747-BFEF-F71798E40A83}"/>
    <dgm:cxn modelId="{FFC43D5C-8027-AA43-B5B9-5721241450E9}" type="presOf" srcId="{9412E103-40B6-424E-B72A-2CCBF7EC3900}" destId="{A457F40A-B38A-46F5-8D76-900475F2235A}" srcOrd="0" destOrd="0" presId="urn:microsoft.com/office/officeart/2018/2/layout/IconLabelList"/>
    <dgm:cxn modelId="{2089BBDB-BD05-CC40-B129-A786C49939A7}" type="presOf" srcId="{B8B92F41-AC8C-C845-9425-745D99B1985A}" destId="{AF49A012-69C8-4A7C-B3EB-FEBD5D186439}" srcOrd="0" destOrd="0" presId="urn:microsoft.com/office/officeart/2018/2/layout/IconLabelList"/>
    <dgm:cxn modelId="{412EC2E6-3E55-1446-AB42-8C7CAD949948}" type="presOf" srcId="{4E0EB3B0-AB8B-43FE-ACC4-0B5725B35AEF}" destId="{37ED94FA-A020-4195-BF48-AC3BFF08ED38}" srcOrd="0" destOrd="0" presId="urn:microsoft.com/office/officeart/2018/2/layout/IconLabelList"/>
    <dgm:cxn modelId="{5209F0E6-A18B-5240-8DE9-F6B6056ABD4C}" type="presOf" srcId="{5B209546-ABC1-8E41-9CB9-F8B049E3C0F1}" destId="{014A53A1-FAFB-453D-B8F1-693428225432}" srcOrd="0" destOrd="0" presId="urn:microsoft.com/office/officeart/2018/2/layout/IconLabelList"/>
    <dgm:cxn modelId="{26866EED-E601-954D-8758-4B3B50714DE3}" type="presOf" srcId="{7A99E0F0-8C1A-8846-A6E7-F68F7B6ECA61}" destId="{A96B73A0-ACB4-4BA1-B987-DC5CD1A11A2D}" srcOrd="0" destOrd="0" presId="urn:microsoft.com/office/officeart/2018/2/layout/IconLabelList"/>
    <dgm:cxn modelId="{E4EA2DF4-66EE-4CB4-9701-8231213C6580}" srcId="{9412E103-40B6-424E-B72A-2CCBF7EC3900}" destId="{4E0EB3B0-AB8B-43FE-ACC4-0B5725B35AEF}" srcOrd="0" destOrd="0" parTransId="{209C17DD-7343-4131-9359-1AFECE3A3265}" sibTransId="{C22369AF-ADD1-4B42-A0C6-95530A3D8208}"/>
    <dgm:cxn modelId="{9B64340E-5778-DC4D-ADA7-9C9268875E32}" type="presParOf" srcId="{A457F40A-B38A-46F5-8D76-900475F2235A}" destId="{5D4825E9-1C0B-41B7-8B30-B75CF6280866}" srcOrd="0" destOrd="0" presId="urn:microsoft.com/office/officeart/2018/2/layout/IconLabelList"/>
    <dgm:cxn modelId="{E3358B6D-2155-434F-9248-3E92AD39A6D3}" type="presParOf" srcId="{5D4825E9-1C0B-41B7-8B30-B75CF6280866}" destId="{82725B65-CFB6-480B-9E82-DAED9A0CAA98}" srcOrd="0" destOrd="0" presId="urn:microsoft.com/office/officeart/2018/2/layout/IconLabelList"/>
    <dgm:cxn modelId="{57EFFE7F-E581-4B44-89A1-43CA650D8E04}" type="presParOf" srcId="{5D4825E9-1C0B-41B7-8B30-B75CF6280866}" destId="{7E4C4169-1428-4050-836C-1B9124BD9DB8}" srcOrd="1" destOrd="0" presId="urn:microsoft.com/office/officeart/2018/2/layout/IconLabelList"/>
    <dgm:cxn modelId="{018751AE-8341-D54D-9557-AF60D3487643}" type="presParOf" srcId="{5D4825E9-1C0B-41B7-8B30-B75CF6280866}" destId="{37ED94FA-A020-4195-BF48-AC3BFF08ED38}" srcOrd="2" destOrd="0" presId="urn:microsoft.com/office/officeart/2018/2/layout/IconLabelList"/>
    <dgm:cxn modelId="{23F10216-4231-C847-8A30-5FD0557DA39C}" type="presParOf" srcId="{A457F40A-B38A-46F5-8D76-900475F2235A}" destId="{8EF132D0-0D41-4D2B-851C-98302CFBE734}" srcOrd="1" destOrd="0" presId="urn:microsoft.com/office/officeart/2018/2/layout/IconLabelList"/>
    <dgm:cxn modelId="{C27F3BE4-A64A-A34F-8476-87478646F959}" type="presParOf" srcId="{A457F40A-B38A-46F5-8D76-900475F2235A}" destId="{B7424E6B-E4B8-4BDF-99DE-8080227B7A9B}" srcOrd="2" destOrd="0" presId="urn:microsoft.com/office/officeart/2018/2/layout/IconLabelList"/>
    <dgm:cxn modelId="{5711DF16-3EB1-6245-A80F-5873C0DEC22C}" type="presParOf" srcId="{B7424E6B-E4B8-4BDF-99DE-8080227B7A9B}" destId="{8AF4D60D-3ED9-4B46-8C0E-25CE72B5E051}" srcOrd="0" destOrd="0" presId="urn:microsoft.com/office/officeart/2018/2/layout/IconLabelList"/>
    <dgm:cxn modelId="{1BC3879D-792C-7C45-9DBC-54B1BAB08B4C}" type="presParOf" srcId="{B7424E6B-E4B8-4BDF-99DE-8080227B7A9B}" destId="{CF125F21-88D0-4C31-9674-8219D67E0F3A}" srcOrd="1" destOrd="0" presId="urn:microsoft.com/office/officeart/2018/2/layout/IconLabelList"/>
    <dgm:cxn modelId="{08B3EFD1-FA19-8745-AEE2-B216F3DA0CF3}" type="presParOf" srcId="{B7424E6B-E4B8-4BDF-99DE-8080227B7A9B}" destId="{AF49A012-69C8-4A7C-B3EB-FEBD5D186439}" srcOrd="2" destOrd="0" presId="urn:microsoft.com/office/officeart/2018/2/layout/IconLabelList"/>
    <dgm:cxn modelId="{6E1F28C2-A3BF-2147-B841-AC18E18CCF54}" type="presParOf" srcId="{A457F40A-B38A-46F5-8D76-900475F2235A}" destId="{05F07448-24AB-4696-AD65-445061869E25}" srcOrd="3" destOrd="0" presId="urn:microsoft.com/office/officeart/2018/2/layout/IconLabelList"/>
    <dgm:cxn modelId="{E3C17EFC-CD5E-AF4A-B401-ACA7B0CAEB39}" type="presParOf" srcId="{A457F40A-B38A-46F5-8D76-900475F2235A}" destId="{EBAC003A-2DA3-484E-81F5-BEB381DF46C8}" srcOrd="4" destOrd="0" presId="urn:microsoft.com/office/officeart/2018/2/layout/IconLabelList"/>
    <dgm:cxn modelId="{AD6D38D9-AD6B-BC49-81C7-FEFB0EBE6B71}" type="presParOf" srcId="{EBAC003A-2DA3-484E-81F5-BEB381DF46C8}" destId="{F9F5E521-5A20-4C4F-B8F0-5375BB148541}" srcOrd="0" destOrd="0" presId="urn:microsoft.com/office/officeart/2018/2/layout/IconLabelList"/>
    <dgm:cxn modelId="{01863E08-18D3-5748-9D3F-742134CBC246}" type="presParOf" srcId="{EBAC003A-2DA3-484E-81F5-BEB381DF46C8}" destId="{C363202E-95E6-4B5B-970A-EEDC7886AF6B}" srcOrd="1" destOrd="0" presId="urn:microsoft.com/office/officeart/2018/2/layout/IconLabelList"/>
    <dgm:cxn modelId="{84199498-79DE-0E4C-9D16-2DDDF777CC1E}" type="presParOf" srcId="{EBAC003A-2DA3-484E-81F5-BEB381DF46C8}" destId="{014A53A1-FAFB-453D-B8F1-693428225432}" srcOrd="2" destOrd="0" presId="urn:microsoft.com/office/officeart/2018/2/layout/IconLabelList"/>
    <dgm:cxn modelId="{2CADDD82-F29D-DB41-9D07-538EEF1B71EC}" type="presParOf" srcId="{A457F40A-B38A-46F5-8D76-900475F2235A}" destId="{88A2243A-8072-4813-B829-5BCD8ED1E60D}" srcOrd="5" destOrd="0" presId="urn:microsoft.com/office/officeart/2018/2/layout/IconLabelList"/>
    <dgm:cxn modelId="{E3D07294-7A81-B74E-986B-F008EB434A6B}" type="presParOf" srcId="{A457F40A-B38A-46F5-8D76-900475F2235A}" destId="{75CB0189-29FF-4C29-B45D-1A52185FB0C5}" srcOrd="6" destOrd="0" presId="urn:microsoft.com/office/officeart/2018/2/layout/IconLabelList"/>
    <dgm:cxn modelId="{09CEEB7C-4B1E-934E-A09C-1284BDA180AC}" type="presParOf" srcId="{75CB0189-29FF-4C29-B45D-1A52185FB0C5}" destId="{22E68C52-09DC-41B8-B08C-36AAFCBD011E}" srcOrd="0" destOrd="0" presId="urn:microsoft.com/office/officeart/2018/2/layout/IconLabelList"/>
    <dgm:cxn modelId="{AA488126-F1A1-F547-92BC-A5A8D8E8F90D}" type="presParOf" srcId="{75CB0189-29FF-4C29-B45D-1A52185FB0C5}" destId="{60136CE6-C8DC-4868-A8A7-BFCA19260673}" srcOrd="1" destOrd="0" presId="urn:microsoft.com/office/officeart/2018/2/layout/IconLabelList"/>
    <dgm:cxn modelId="{5EC58756-80AC-9A42-AE79-72B9C0F12F42}" type="presParOf" srcId="{75CB0189-29FF-4C29-B45D-1A52185FB0C5}" destId="{A96B73A0-ACB4-4BA1-B987-DC5CD1A11A2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12E103-40B6-424E-B72A-2CCBF7EC390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E0EB3B0-AB8B-43FE-ACC4-0B5725B35AE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Test condition</a:t>
          </a:r>
        </a:p>
      </dgm:t>
    </dgm:pt>
    <dgm:pt modelId="{209C17DD-7343-4131-9359-1AFECE3A3265}" type="parTrans" cxnId="{E4EA2DF4-66EE-4CB4-9701-8231213C6580}">
      <dgm:prSet/>
      <dgm:spPr/>
      <dgm:t>
        <a:bodyPr/>
        <a:lstStyle/>
        <a:p>
          <a:endParaRPr lang="en-US"/>
        </a:p>
      </dgm:t>
    </dgm:pt>
    <dgm:pt modelId="{C22369AF-ADD1-4B42-A0C6-95530A3D8208}" type="sibTrans" cxnId="{E4EA2DF4-66EE-4CB4-9701-8231213C6580}">
      <dgm:prSet/>
      <dgm:spPr/>
      <dgm:t>
        <a:bodyPr/>
        <a:lstStyle/>
        <a:p>
          <a:endParaRPr lang="en-US"/>
        </a:p>
      </dgm:t>
    </dgm:pt>
    <dgm:pt modelId="{F64B935E-5F59-4840-AE9D-4A57D8BF624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Test cases</a:t>
          </a:r>
        </a:p>
      </dgm:t>
    </dgm:pt>
    <dgm:pt modelId="{C68E6D6D-E4E5-D148-8955-AFFE0298FD1B}" type="parTrans" cxnId="{C6AE7DE7-2384-A943-B4A8-CCAAF3F138EF}">
      <dgm:prSet/>
      <dgm:spPr/>
      <dgm:t>
        <a:bodyPr/>
        <a:lstStyle/>
        <a:p>
          <a:endParaRPr lang="en-GB"/>
        </a:p>
      </dgm:t>
    </dgm:pt>
    <dgm:pt modelId="{BDE8955F-5781-EB4D-B376-9A38162676FF}" type="sibTrans" cxnId="{C6AE7DE7-2384-A943-B4A8-CCAAF3F138EF}">
      <dgm:prSet/>
      <dgm:spPr/>
    </dgm:pt>
    <dgm:pt modelId="{265375FB-E406-AE48-9921-C5065B3BE5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Test procedures</a:t>
          </a:r>
        </a:p>
      </dgm:t>
    </dgm:pt>
    <dgm:pt modelId="{3B310A9F-7E2F-7240-9BA5-D153BC83F12E}" type="parTrans" cxnId="{6D08DAF9-A70B-7A48-9478-4FF6D73E0152}">
      <dgm:prSet/>
      <dgm:spPr/>
      <dgm:t>
        <a:bodyPr/>
        <a:lstStyle/>
        <a:p>
          <a:endParaRPr lang="en-GB"/>
        </a:p>
      </dgm:t>
    </dgm:pt>
    <dgm:pt modelId="{3123A2D4-C5A6-BA47-A3BB-F0690C0149B4}" type="sibTrans" cxnId="{6D08DAF9-A70B-7A48-9478-4FF6D73E0152}">
      <dgm:prSet/>
      <dgm:spPr/>
    </dgm:pt>
    <dgm:pt modelId="{BFE56458-D427-4168-A4F1-7FE4FC32CE0E}" type="pres">
      <dgm:prSet presAssocID="{9412E103-40B6-424E-B72A-2CCBF7EC3900}" presName="root" presStyleCnt="0">
        <dgm:presLayoutVars>
          <dgm:dir/>
          <dgm:resizeHandles val="exact"/>
        </dgm:presLayoutVars>
      </dgm:prSet>
      <dgm:spPr/>
    </dgm:pt>
    <dgm:pt modelId="{6A8C4FF8-9F15-4F8F-90B7-8BFA35FD8A97}" type="pres">
      <dgm:prSet presAssocID="{4E0EB3B0-AB8B-43FE-ACC4-0B5725B35AEF}" presName="compNode" presStyleCnt="0"/>
      <dgm:spPr/>
    </dgm:pt>
    <dgm:pt modelId="{CC1994F0-CD2E-4735-A2C7-D7A7CCB0F271}" type="pres">
      <dgm:prSet presAssocID="{4E0EB3B0-AB8B-43FE-ACC4-0B5725B35AEF}" presName="iconBgRect" presStyleLbl="bgShp" presStyleIdx="0" presStyleCnt="3"/>
      <dgm:spPr/>
    </dgm:pt>
    <dgm:pt modelId="{FE4F0521-3E30-4B1C-A2A0-28937F92518D}" type="pres">
      <dgm:prSet presAssocID="{4E0EB3B0-AB8B-43FE-ACC4-0B5725B35A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5F12380-9E46-43CD-A6AA-2A883DC94B9C}" type="pres">
      <dgm:prSet presAssocID="{4E0EB3B0-AB8B-43FE-ACC4-0B5725B35AEF}" presName="spaceRect" presStyleCnt="0"/>
      <dgm:spPr/>
    </dgm:pt>
    <dgm:pt modelId="{4BC463D4-524D-47C3-B8EC-8F5127E13F1E}" type="pres">
      <dgm:prSet presAssocID="{4E0EB3B0-AB8B-43FE-ACC4-0B5725B35AEF}" presName="textRect" presStyleLbl="revTx" presStyleIdx="0" presStyleCnt="3">
        <dgm:presLayoutVars>
          <dgm:chMax val="1"/>
          <dgm:chPref val="1"/>
        </dgm:presLayoutVars>
      </dgm:prSet>
      <dgm:spPr/>
    </dgm:pt>
    <dgm:pt modelId="{DED2A6F5-33DA-49FC-9E63-29178BEE6501}" type="pres">
      <dgm:prSet presAssocID="{C22369AF-ADD1-4B42-A0C6-95530A3D8208}" presName="sibTrans" presStyleCnt="0"/>
      <dgm:spPr/>
    </dgm:pt>
    <dgm:pt modelId="{A09A3445-7B6A-4F8B-BA7D-8555A21B62F1}" type="pres">
      <dgm:prSet presAssocID="{F64B935E-5F59-4840-AE9D-4A57D8BF6247}" presName="compNode" presStyleCnt="0"/>
      <dgm:spPr/>
    </dgm:pt>
    <dgm:pt modelId="{CF7D9AEA-7229-4D5B-BC32-FA28D133C774}" type="pres">
      <dgm:prSet presAssocID="{F64B935E-5F59-4840-AE9D-4A57D8BF6247}" presName="iconBgRect" presStyleLbl="bgShp" presStyleIdx="1" presStyleCnt="3"/>
      <dgm:spPr/>
    </dgm:pt>
    <dgm:pt modelId="{9816FACE-9249-454F-88C6-97397A93D470}" type="pres">
      <dgm:prSet presAssocID="{F64B935E-5F59-4840-AE9D-4A57D8BF62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57AA121-8C28-45B9-B0E8-37AA44666DA1}" type="pres">
      <dgm:prSet presAssocID="{F64B935E-5F59-4840-AE9D-4A57D8BF6247}" presName="spaceRect" presStyleCnt="0"/>
      <dgm:spPr/>
    </dgm:pt>
    <dgm:pt modelId="{E0D60827-F0E1-4E30-833F-6FCC9E1C42F3}" type="pres">
      <dgm:prSet presAssocID="{F64B935E-5F59-4840-AE9D-4A57D8BF6247}" presName="textRect" presStyleLbl="revTx" presStyleIdx="1" presStyleCnt="3">
        <dgm:presLayoutVars>
          <dgm:chMax val="1"/>
          <dgm:chPref val="1"/>
        </dgm:presLayoutVars>
      </dgm:prSet>
      <dgm:spPr/>
    </dgm:pt>
    <dgm:pt modelId="{E1546CF6-69EC-4F1E-B7D1-9D56D469BD57}" type="pres">
      <dgm:prSet presAssocID="{BDE8955F-5781-EB4D-B376-9A38162676FF}" presName="sibTrans" presStyleCnt="0"/>
      <dgm:spPr/>
    </dgm:pt>
    <dgm:pt modelId="{14394F13-95BA-486D-8872-9A6DAF4D2839}" type="pres">
      <dgm:prSet presAssocID="{265375FB-E406-AE48-9921-C5065B3BE5DA}" presName="compNode" presStyleCnt="0"/>
      <dgm:spPr/>
    </dgm:pt>
    <dgm:pt modelId="{29351AB0-B36F-4B54-B0AD-7AF18FE3866B}" type="pres">
      <dgm:prSet presAssocID="{265375FB-E406-AE48-9921-C5065B3BE5DA}" presName="iconBgRect" presStyleLbl="bgShp" presStyleIdx="2" presStyleCnt="3"/>
      <dgm:spPr/>
    </dgm:pt>
    <dgm:pt modelId="{8B734D42-0D0B-45BF-A85F-4C103EE4ACB8}" type="pres">
      <dgm:prSet presAssocID="{265375FB-E406-AE48-9921-C5065B3BE5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06A1278B-C1DF-4895-99B3-AD2E30E3812C}" type="pres">
      <dgm:prSet presAssocID="{265375FB-E406-AE48-9921-C5065B3BE5DA}" presName="spaceRect" presStyleCnt="0"/>
      <dgm:spPr/>
    </dgm:pt>
    <dgm:pt modelId="{8DAA2095-029E-4FBA-B538-76D314FE2C4E}" type="pres">
      <dgm:prSet presAssocID="{265375FB-E406-AE48-9921-C5065B3BE5D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CCE0817-7DE7-E54F-A72C-856E007AEBBD}" type="presOf" srcId="{265375FB-E406-AE48-9921-C5065B3BE5DA}" destId="{8DAA2095-029E-4FBA-B538-76D314FE2C4E}" srcOrd="0" destOrd="0" presId="urn:microsoft.com/office/officeart/2018/5/layout/IconCircleLabelList"/>
    <dgm:cxn modelId="{48D01934-3E38-5F45-83DF-574170C87E98}" type="presOf" srcId="{4E0EB3B0-AB8B-43FE-ACC4-0B5725B35AEF}" destId="{4BC463D4-524D-47C3-B8EC-8F5127E13F1E}" srcOrd="0" destOrd="0" presId="urn:microsoft.com/office/officeart/2018/5/layout/IconCircleLabelList"/>
    <dgm:cxn modelId="{88BA4097-8B45-E449-91A1-B5A125FF441D}" type="presOf" srcId="{9412E103-40B6-424E-B72A-2CCBF7EC3900}" destId="{BFE56458-D427-4168-A4F1-7FE4FC32CE0E}" srcOrd="0" destOrd="0" presId="urn:microsoft.com/office/officeart/2018/5/layout/IconCircleLabelList"/>
    <dgm:cxn modelId="{048C4BB8-CED5-F241-830E-67342BFE3376}" type="presOf" srcId="{F64B935E-5F59-4840-AE9D-4A57D8BF6247}" destId="{E0D60827-F0E1-4E30-833F-6FCC9E1C42F3}" srcOrd="0" destOrd="0" presId="urn:microsoft.com/office/officeart/2018/5/layout/IconCircleLabelList"/>
    <dgm:cxn modelId="{C6AE7DE7-2384-A943-B4A8-CCAAF3F138EF}" srcId="{9412E103-40B6-424E-B72A-2CCBF7EC3900}" destId="{F64B935E-5F59-4840-AE9D-4A57D8BF6247}" srcOrd="1" destOrd="0" parTransId="{C68E6D6D-E4E5-D148-8955-AFFE0298FD1B}" sibTransId="{BDE8955F-5781-EB4D-B376-9A38162676FF}"/>
    <dgm:cxn modelId="{E4EA2DF4-66EE-4CB4-9701-8231213C6580}" srcId="{9412E103-40B6-424E-B72A-2CCBF7EC3900}" destId="{4E0EB3B0-AB8B-43FE-ACC4-0B5725B35AEF}" srcOrd="0" destOrd="0" parTransId="{209C17DD-7343-4131-9359-1AFECE3A3265}" sibTransId="{C22369AF-ADD1-4B42-A0C6-95530A3D8208}"/>
    <dgm:cxn modelId="{6D08DAF9-A70B-7A48-9478-4FF6D73E0152}" srcId="{9412E103-40B6-424E-B72A-2CCBF7EC3900}" destId="{265375FB-E406-AE48-9921-C5065B3BE5DA}" srcOrd="2" destOrd="0" parTransId="{3B310A9F-7E2F-7240-9BA5-D153BC83F12E}" sibTransId="{3123A2D4-C5A6-BA47-A3BB-F0690C0149B4}"/>
    <dgm:cxn modelId="{54790A05-4A39-F642-A719-5716C364B3A0}" type="presParOf" srcId="{BFE56458-D427-4168-A4F1-7FE4FC32CE0E}" destId="{6A8C4FF8-9F15-4F8F-90B7-8BFA35FD8A97}" srcOrd="0" destOrd="0" presId="urn:microsoft.com/office/officeart/2018/5/layout/IconCircleLabelList"/>
    <dgm:cxn modelId="{059FB9EE-4A9F-4E4E-B48D-EF9F8028D035}" type="presParOf" srcId="{6A8C4FF8-9F15-4F8F-90B7-8BFA35FD8A97}" destId="{CC1994F0-CD2E-4735-A2C7-D7A7CCB0F271}" srcOrd="0" destOrd="0" presId="urn:microsoft.com/office/officeart/2018/5/layout/IconCircleLabelList"/>
    <dgm:cxn modelId="{C3CBBD40-5038-F94C-BA81-9DBC9F79382E}" type="presParOf" srcId="{6A8C4FF8-9F15-4F8F-90B7-8BFA35FD8A97}" destId="{FE4F0521-3E30-4B1C-A2A0-28937F92518D}" srcOrd="1" destOrd="0" presId="urn:microsoft.com/office/officeart/2018/5/layout/IconCircleLabelList"/>
    <dgm:cxn modelId="{B33447F3-A556-F448-B189-446B07D4B22A}" type="presParOf" srcId="{6A8C4FF8-9F15-4F8F-90B7-8BFA35FD8A97}" destId="{65F12380-9E46-43CD-A6AA-2A883DC94B9C}" srcOrd="2" destOrd="0" presId="urn:microsoft.com/office/officeart/2018/5/layout/IconCircleLabelList"/>
    <dgm:cxn modelId="{C50D9F44-38F0-9E43-96A8-42C2C5040FCB}" type="presParOf" srcId="{6A8C4FF8-9F15-4F8F-90B7-8BFA35FD8A97}" destId="{4BC463D4-524D-47C3-B8EC-8F5127E13F1E}" srcOrd="3" destOrd="0" presId="urn:microsoft.com/office/officeart/2018/5/layout/IconCircleLabelList"/>
    <dgm:cxn modelId="{104599C0-AAF1-744B-8015-454D6AB5CCDA}" type="presParOf" srcId="{BFE56458-D427-4168-A4F1-7FE4FC32CE0E}" destId="{DED2A6F5-33DA-49FC-9E63-29178BEE6501}" srcOrd="1" destOrd="0" presId="urn:microsoft.com/office/officeart/2018/5/layout/IconCircleLabelList"/>
    <dgm:cxn modelId="{3248C967-4B02-D042-BC60-1EF6AC1AA045}" type="presParOf" srcId="{BFE56458-D427-4168-A4F1-7FE4FC32CE0E}" destId="{A09A3445-7B6A-4F8B-BA7D-8555A21B62F1}" srcOrd="2" destOrd="0" presId="urn:microsoft.com/office/officeart/2018/5/layout/IconCircleLabelList"/>
    <dgm:cxn modelId="{4AAA51DA-7EC6-C84B-92D7-69CFBF11F779}" type="presParOf" srcId="{A09A3445-7B6A-4F8B-BA7D-8555A21B62F1}" destId="{CF7D9AEA-7229-4D5B-BC32-FA28D133C774}" srcOrd="0" destOrd="0" presId="urn:microsoft.com/office/officeart/2018/5/layout/IconCircleLabelList"/>
    <dgm:cxn modelId="{2D590F16-4FFB-454F-80C8-CF9B7691D4B4}" type="presParOf" srcId="{A09A3445-7B6A-4F8B-BA7D-8555A21B62F1}" destId="{9816FACE-9249-454F-88C6-97397A93D470}" srcOrd="1" destOrd="0" presId="urn:microsoft.com/office/officeart/2018/5/layout/IconCircleLabelList"/>
    <dgm:cxn modelId="{31D0F480-CC74-D544-A3DE-ECB9EAC61748}" type="presParOf" srcId="{A09A3445-7B6A-4F8B-BA7D-8555A21B62F1}" destId="{057AA121-8C28-45B9-B0E8-37AA44666DA1}" srcOrd="2" destOrd="0" presId="urn:microsoft.com/office/officeart/2018/5/layout/IconCircleLabelList"/>
    <dgm:cxn modelId="{3BB294CF-10C4-9348-B804-05931E555889}" type="presParOf" srcId="{A09A3445-7B6A-4F8B-BA7D-8555A21B62F1}" destId="{E0D60827-F0E1-4E30-833F-6FCC9E1C42F3}" srcOrd="3" destOrd="0" presId="urn:microsoft.com/office/officeart/2018/5/layout/IconCircleLabelList"/>
    <dgm:cxn modelId="{75E30752-E84A-6A44-B576-F912E00516BF}" type="presParOf" srcId="{BFE56458-D427-4168-A4F1-7FE4FC32CE0E}" destId="{E1546CF6-69EC-4F1E-B7D1-9D56D469BD57}" srcOrd="3" destOrd="0" presId="urn:microsoft.com/office/officeart/2018/5/layout/IconCircleLabelList"/>
    <dgm:cxn modelId="{BC9B4F28-35B4-2241-9D76-9A4877FE0011}" type="presParOf" srcId="{BFE56458-D427-4168-A4F1-7FE4FC32CE0E}" destId="{14394F13-95BA-486D-8872-9A6DAF4D2839}" srcOrd="4" destOrd="0" presId="urn:microsoft.com/office/officeart/2018/5/layout/IconCircleLabelList"/>
    <dgm:cxn modelId="{B35F8540-135A-0B41-B841-465B0E786B09}" type="presParOf" srcId="{14394F13-95BA-486D-8872-9A6DAF4D2839}" destId="{29351AB0-B36F-4B54-B0AD-7AF18FE3866B}" srcOrd="0" destOrd="0" presId="urn:microsoft.com/office/officeart/2018/5/layout/IconCircleLabelList"/>
    <dgm:cxn modelId="{BDF5CFE2-F5B9-FC4E-A94C-DC7BECA03E67}" type="presParOf" srcId="{14394F13-95BA-486D-8872-9A6DAF4D2839}" destId="{8B734D42-0D0B-45BF-A85F-4C103EE4ACB8}" srcOrd="1" destOrd="0" presId="urn:microsoft.com/office/officeart/2018/5/layout/IconCircleLabelList"/>
    <dgm:cxn modelId="{BF7C91EF-AE84-164F-8490-10917CDAF545}" type="presParOf" srcId="{14394F13-95BA-486D-8872-9A6DAF4D2839}" destId="{06A1278B-C1DF-4895-99B3-AD2E30E3812C}" srcOrd="2" destOrd="0" presId="urn:microsoft.com/office/officeart/2018/5/layout/IconCircleLabelList"/>
    <dgm:cxn modelId="{FB733A6B-ABC6-D442-9014-BEE118A9FA4E}" type="presParOf" srcId="{14394F13-95BA-486D-8872-9A6DAF4D2839}" destId="{8DAA2095-029E-4FBA-B538-76D314FE2C4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12E103-40B6-424E-B72A-2CCBF7EC390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E0EB3B0-AB8B-43FE-ACC4-0B5725B35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jUnit Test Code</a:t>
          </a:r>
        </a:p>
      </dgm:t>
    </dgm:pt>
    <dgm:pt modelId="{209C17DD-7343-4131-9359-1AFECE3A3265}" type="parTrans" cxnId="{E4EA2DF4-66EE-4CB4-9701-8231213C6580}">
      <dgm:prSet/>
      <dgm:spPr/>
      <dgm:t>
        <a:bodyPr/>
        <a:lstStyle/>
        <a:p>
          <a:endParaRPr lang="en-US"/>
        </a:p>
      </dgm:t>
    </dgm:pt>
    <dgm:pt modelId="{C22369AF-ADD1-4B42-A0C6-95530A3D8208}" type="sibTrans" cxnId="{E4EA2DF4-66EE-4CB4-9701-8231213C65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561DCE-38AD-5543-BAED-BD38F6535C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 class</a:t>
          </a:r>
        </a:p>
      </dgm:t>
    </dgm:pt>
    <dgm:pt modelId="{4BEA181C-9DE3-1447-9F92-334C767EAC14}" type="parTrans" cxnId="{68BBAF02-3D5A-CE4D-9D3F-B4EF4EC0A59C}">
      <dgm:prSet/>
      <dgm:spPr/>
      <dgm:t>
        <a:bodyPr/>
        <a:lstStyle/>
        <a:p>
          <a:endParaRPr lang="en-GB"/>
        </a:p>
      </dgm:t>
    </dgm:pt>
    <dgm:pt modelId="{095A80A9-44A9-C046-B5DC-AF843C3D2C55}" type="sibTrans" cxnId="{68BBAF02-3D5A-CE4D-9D3F-B4EF4EC0A59C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B468CC78-DB07-8C49-881A-FBCBEE46A8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 methods</a:t>
          </a:r>
        </a:p>
      </dgm:t>
    </dgm:pt>
    <dgm:pt modelId="{4473FB70-2828-D54A-A732-4C80E643349B}" type="parTrans" cxnId="{0487BBA1-3CAC-C84E-9ED0-B4E54E7FF53E}">
      <dgm:prSet/>
      <dgm:spPr/>
      <dgm:t>
        <a:bodyPr/>
        <a:lstStyle/>
        <a:p>
          <a:endParaRPr lang="en-GB"/>
        </a:p>
      </dgm:t>
    </dgm:pt>
    <dgm:pt modelId="{0E49A14A-DB00-8046-B243-714B5D46623F}" type="sibTrans" cxnId="{0487BBA1-3CAC-C84E-9ED0-B4E54E7FF53E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91777438-EE2D-FA4E-89CA-2467155729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Junitparam</a:t>
          </a:r>
        </a:p>
      </dgm:t>
    </dgm:pt>
    <dgm:pt modelId="{D3EF686A-43D6-A849-9913-88DDA5EABBD0}" type="parTrans" cxnId="{D26B1158-54A8-D347-A746-F501B06BF08F}">
      <dgm:prSet/>
      <dgm:spPr/>
      <dgm:t>
        <a:bodyPr/>
        <a:lstStyle/>
        <a:p>
          <a:endParaRPr lang="en-GB"/>
        </a:p>
      </dgm:t>
    </dgm:pt>
    <dgm:pt modelId="{748265AD-0C57-3846-89FA-86605A75E27D}" type="sibTrans" cxnId="{D26B1158-54A8-D347-A746-F501B06BF08F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C7AF2A1B-6961-594A-A618-2ECF5974B5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mockito</a:t>
          </a:r>
        </a:p>
      </dgm:t>
    </dgm:pt>
    <dgm:pt modelId="{32BCC53E-5038-FE43-8535-F2F7320B9E41}" type="parTrans" cxnId="{BF7FB132-85AC-0B44-961E-098E47FCE392}">
      <dgm:prSet/>
      <dgm:spPr/>
      <dgm:t>
        <a:bodyPr/>
        <a:lstStyle/>
        <a:p>
          <a:endParaRPr lang="en-GB"/>
        </a:p>
      </dgm:t>
    </dgm:pt>
    <dgm:pt modelId="{7FB23B47-0787-784F-81DC-E7A04BEFE2FD}" type="sibTrans" cxnId="{BF7FB132-85AC-0B44-961E-098E47FCE392}">
      <dgm:prSet/>
      <dgm:spPr/>
      <dgm:t>
        <a:bodyPr/>
        <a:lstStyle/>
        <a:p>
          <a:endParaRPr lang="en-GB"/>
        </a:p>
      </dgm:t>
    </dgm:pt>
    <dgm:pt modelId="{823D9098-3E50-1546-B2EC-3345805D42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 double by polymorphic behaviour (refactor code)</a:t>
          </a:r>
        </a:p>
      </dgm:t>
    </dgm:pt>
    <dgm:pt modelId="{1887CF77-4C7D-1D43-ABAA-A7480C18CD62}" type="parTrans" cxnId="{D354FD37-354E-7F41-A249-540864E32BD5}">
      <dgm:prSet/>
      <dgm:spPr/>
      <dgm:t>
        <a:bodyPr/>
        <a:lstStyle/>
        <a:p>
          <a:endParaRPr lang="en-GB"/>
        </a:p>
      </dgm:t>
    </dgm:pt>
    <dgm:pt modelId="{E3C3201A-183B-E94B-84CD-5AC43FEF0779}" type="sibTrans" cxnId="{D354FD37-354E-7F41-A249-540864E32BD5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0C198310-4E06-4B13-A3AE-FBC5C133D304}" type="pres">
      <dgm:prSet presAssocID="{9412E103-40B6-424E-B72A-2CCBF7EC3900}" presName="root" presStyleCnt="0">
        <dgm:presLayoutVars>
          <dgm:dir/>
          <dgm:resizeHandles val="exact"/>
        </dgm:presLayoutVars>
      </dgm:prSet>
      <dgm:spPr/>
    </dgm:pt>
    <dgm:pt modelId="{7E778166-814F-4C85-ABEC-E262FC129489}" type="pres">
      <dgm:prSet presAssocID="{9412E103-40B6-424E-B72A-2CCBF7EC3900}" presName="container" presStyleCnt="0">
        <dgm:presLayoutVars>
          <dgm:dir/>
          <dgm:resizeHandles val="exact"/>
        </dgm:presLayoutVars>
      </dgm:prSet>
      <dgm:spPr/>
    </dgm:pt>
    <dgm:pt modelId="{97AE3BC5-49B6-4CC2-B4BB-294AC7C883DA}" type="pres">
      <dgm:prSet presAssocID="{4E0EB3B0-AB8B-43FE-ACC4-0B5725B35AEF}" presName="compNode" presStyleCnt="0"/>
      <dgm:spPr/>
    </dgm:pt>
    <dgm:pt modelId="{AB366BF2-E6F2-4261-8DE7-99AD06239AA7}" type="pres">
      <dgm:prSet presAssocID="{4E0EB3B0-AB8B-43FE-ACC4-0B5725B35AEF}" presName="iconBgRect" presStyleLbl="bgShp" presStyleIdx="0" presStyleCnt="6"/>
      <dgm:spPr/>
    </dgm:pt>
    <dgm:pt modelId="{A9B48A59-1AC1-494F-996B-23E9EBCB742D}" type="pres">
      <dgm:prSet presAssocID="{4E0EB3B0-AB8B-43FE-ACC4-0B5725B35AE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6A3673B1-C379-460B-9158-63278A67D12B}" type="pres">
      <dgm:prSet presAssocID="{4E0EB3B0-AB8B-43FE-ACC4-0B5725B35AEF}" presName="spaceRect" presStyleCnt="0"/>
      <dgm:spPr/>
    </dgm:pt>
    <dgm:pt modelId="{6B3E4B41-89F1-4078-A351-674A0152471A}" type="pres">
      <dgm:prSet presAssocID="{4E0EB3B0-AB8B-43FE-ACC4-0B5725B35AEF}" presName="textRect" presStyleLbl="revTx" presStyleIdx="0" presStyleCnt="6">
        <dgm:presLayoutVars>
          <dgm:chMax val="1"/>
          <dgm:chPref val="1"/>
        </dgm:presLayoutVars>
      </dgm:prSet>
      <dgm:spPr/>
    </dgm:pt>
    <dgm:pt modelId="{E7F7779F-836C-4BD3-8BF6-C0969A027795}" type="pres">
      <dgm:prSet presAssocID="{C22369AF-ADD1-4B42-A0C6-95530A3D8208}" presName="sibTrans" presStyleLbl="sibTrans2D1" presStyleIdx="0" presStyleCnt="0"/>
      <dgm:spPr/>
    </dgm:pt>
    <dgm:pt modelId="{C6B4DFA7-1905-4447-B254-DB4B3A96BFD7}" type="pres">
      <dgm:prSet presAssocID="{5D561DCE-38AD-5543-BAED-BD38F6535CC0}" presName="compNode" presStyleCnt="0"/>
      <dgm:spPr/>
    </dgm:pt>
    <dgm:pt modelId="{86FE4A5F-68DB-42A2-B317-6544E07AFAFB}" type="pres">
      <dgm:prSet presAssocID="{5D561DCE-38AD-5543-BAED-BD38F6535CC0}" presName="iconBgRect" presStyleLbl="bgShp" presStyleIdx="1" presStyleCnt="6"/>
      <dgm:spPr/>
    </dgm:pt>
    <dgm:pt modelId="{790A902B-6FB6-479A-B892-8ADAEDE17DCD}" type="pres">
      <dgm:prSet presAssocID="{5D561DCE-38AD-5543-BAED-BD38F6535CC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A304D88-49B8-428A-B07A-D930209D3D8E}" type="pres">
      <dgm:prSet presAssocID="{5D561DCE-38AD-5543-BAED-BD38F6535CC0}" presName="spaceRect" presStyleCnt="0"/>
      <dgm:spPr/>
    </dgm:pt>
    <dgm:pt modelId="{63581976-EA9A-477C-8733-FD5ABC896902}" type="pres">
      <dgm:prSet presAssocID="{5D561DCE-38AD-5543-BAED-BD38F6535CC0}" presName="textRect" presStyleLbl="revTx" presStyleIdx="1" presStyleCnt="6">
        <dgm:presLayoutVars>
          <dgm:chMax val="1"/>
          <dgm:chPref val="1"/>
        </dgm:presLayoutVars>
      </dgm:prSet>
      <dgm:spPr/>
    </dgm:pt>
    <dgm:pt modelId="{F0BDE9BD-F8EC-4DD3-BB9C-5CA7F7C1D2C4}" type="pres">
      <dgm:prSet presAssocID="{095A80A9-44A9-C046-B5DC-AF843C3D2C55}" presName="sibTrans" presStyleLbl="sibTrans2D1" presStyleIdx="0" presStyleCnt="0"/>
      <dgm:spPr/>
    </dgm:pt>
    <dgm:pt modelId="{9BACFC43-3FB1-4FD5-B98C-24A97BE495C7}" type="pres">
      <dgm:prSet presAssocID="{B468CC78-DB07-8C49-881A-FBCBEE46A810}" presName="compNode" presStyleCnt="0"/>
      <dgm:spPr/>
    </dgm:pt>
    <dgm:pt modelId="{2D9E7F16-8FAF-4DD1-BC31-1E84E9F85F29}" type="pres">
      <dgm:prSet presAssocID="{B468CC78-DB07-8C49-881A-FBCBEE46A810}" presName="iconBgRect" presStyleLbl="bgShp" presStyleIdx="2" presStyleCnt="6"/>
      <dgm:spPr/>
    </dgm:pt>
    <dgm:pt modelId="{A4FC0987-9ACE-4228-A13E-1E73FF71DB35}" type="pres">
      <dgm:prSet presAssocID="{B468CC78-DB07-8C49-881A-FBCBEE46A81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760C056A-6F6C-4946-9C15-40F11B757DB0}" type="pres">
      <dgm:prSet presAssocID="{B468CC78-DB07-8C49-881A-FBCBEE46A810}" presName="spaceRect" presStyleCnt="0"/>
      <dgm:spPr/>
    </dgm:pt>
    <dgm:pt modelId="{18990BC6-9B47-4853-99BF-5F89DC2D8F2D}" type="pres">
      <dgm:prSet presAssocID="{B468CC78-DB07-8C49-881A-FBCBEE46A810}" presName="textRect" presStyleLbl="revTx" presStyleIdx="2" presStyleCnt="6">
        <dgm:presLayoutVars>
          <dgm:chMax val="1"/>
          <dgm:chPref val="1"/>
        </dgm:presLayoutVars>
      </dgm:prSet>
      <dgm:spPr/>
    </dgm:pt>
    <dgm:pt modelId="{B4886EEC-A717-4148-A1D7-BE7337D4BDE7}" type="pres">
      <dgm:prSet presAssocID="{0E49A14A-DB00-8046-B243-714B5D46623F}" presName="sibTrans" presStyleLbl="sibTrans2D1" presStyleIdx="0" presStyleCnt="0"/>
      <dgm:spPr/>
    </dgm:pt>
    <dgm:pt modelId="{C0AB05F9-E211-4142-A2A1-D531F11DCF64}" type="pres">
      <dgm:prSet presAssocID="{91777438-EE2D-FA4E-89CA-246715572907}" presName="compNode" presStyleCnt="0"/>
      <dgm:spPr/>
    </dgm:pt>
    <dgm:pt modelId="{DEB6F85C-B049-40BC-B6FE-D39FCD50B874}" type="pres">
      <dgm:prSet presAssocID="{91777438-EE2D-FA4E-89CA-246715572907}" presName="iconBgRect" presStyleLbl="bgShp" presStyleIdx="3" presStyleCnt="6"/>
      <dgm:spPr/>
    </dgm:pt>
    <dgm:pt modelId="{C535BB58-CBDB-475D-ADED-FB81DA011F07}" type="pres">
      <dgm:prSet presAssocID="{91777438-EE2D-FA4E-89CA-24671557290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1273DEBC-243F-4F35-8EE6-BC1BBDD6B149}" type="pres">
      <dgm:prSet presAssocID="{91777438-EE2D-FA4E-89CA-246715572907}" presName="spaceRect" presStyleCnt="0"/>
      <dgm:spPr/>
    </dgm:pt>
    <dgm:pt modelId="{C6EE6D4D-2E33-46A3-9367-31C58E10201E}" type="pres">
      <dgm:prSet presAssocID="{91777438-EE2D-FA4E-89CA-246715572907}" presName="textRect" presStyleLbl="revTx" presStyleIdx="3" presStyleCnt="6">
        <dgm:presLayoutVars>
          <dgm:chMax val="1"/>
          <dgm:chPref val="1"/>
        </dgm:presLayoutVars>
      </dgm:prSet>
      <dgm:spPr/>
    </dgm:pt>
    <dgm:pt modelId="{FDD80117-BF7A-4425-B94D-B058AA69C3DB}" type="pres">
      <dgm:prSet presAssocID="{748265AD-0C57-3846-89FA-86605A75E27D}" presName="sibTrans" presStyleLbl="sibTrans2D1" presStyleIdx="0" presStyleCnt="0"/>
      <dgm:spPr/>
    </dgm:pt>
    <dgm:pt modelId="{4263C75F-6EAB-44AB-B830-5420D69BC2B5}" type="pres">
      <dgm:prSet presAssocID="{823D9098-3E50-1546-B2EC-3345805D4245}" presName="compNode" presStyleCnt="0"/>
      <dgm:spPr/>
    </dgm:pt>
    <dgm:pt modelId="{0AC5B7D2-432B-436B-A2A5-4976DF4CB134}" type="pres">
      <dgm:prSet presAssocID="{823D9098-3E50-1546-B2EC-3345805D4245}" presName="iconBgRect" presStyleLbl="bgShp" presStyleIdx="4" presStyleCnt="6"/>
      <dgm:spPr/>
    </dgm:pt>
    <dgm:pt modelId="{B8E77D5F-EEF7-4CFC-A62E-21DC0969A7B7}" type="pres">
      <dgm:prSet presAssocID="{823D9098-3E50-1546-B2EC-3345805D424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7F8917AB-16A1-4793-9309-E832992D5CDD}" type="pres">
      <dgm:prSet presAssocID="{823D9098-3E50-1546-B2EC-3345805D4245}" presName="spaceRect" presStyleCnt="0"/>
      <dgm:spPr/>
    </dgm:pt>
    <dgm:pt modelId="{C5341A6F-1C7A-43B1-89F0-DE0845370F20}" type="pres">
      <dgm:prSet presAssocID="{823D9098-3E50-1546-B2EC-3345805D4245}" presName="textRect" presStyleLbl="revTx" presStyleIdx="4" presStyleCnt="6">
        <dgm:presLayoutVars>
          <dgm:chMax val="1"/>
          <dgm:chPref val="1"/>
        </dgm:presLayoutVars>
      </dgm:prSet>
      <dgm:spPr/>
    </dgm:pt>
    <dgm:pt modelId="{EEF77AD2-C891-4534-8B2D-65400DEC592B}" type="pres">
      <dgm:prSet presAssocID="{E3C3201A-183B-E94B-84CD-5AC43FEF0779}" presName="sibTrans" presStyleLbl="sibTrans2D1" presStyleIdx="0" presStyleCnt="0"/>
      <dgm:spPr/>
    </dgm:pt>
    <dgm:pt modelId="{99E7E705-219B-4304-9EE5-AB6888B7F619}" type="pres">
      <dgm:prSet presAssocID="{C7AF2A1B-6961-594A-A618-2ECF5974B51D}" presName="compNode" presStyleCnt="0"/>
      <dgm:spPr/>
    </dgm:pt>
    <dgm:pt modelId="{F1F87F49-C257-43B3-B77B-8F532A10CE59}" type="pres">
      <dgm:prSet presAssocID="{C7AF2A1B-6961-594A-A618-2ECF5974B51D}" presName="iconBgRect" presStyleLbl="bgShp" presStyleIdx="5" presStyleCnt="6"/>
      <dgm:spPr/>
    </dgm:pt>
    <dgm:pt modelId="{3C70C24F-4A2D-495E-85FB-987F44C8393E}" type="pres">
      <dgm:prSet presAssocID="{C7AF2A1B-6961-594A-A618-2ECF5974B51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C6611DD5-51E9-421B-BBC3-F604F48C7729}" type="pres">
      <dgm:prSet presAssocID="{C7AF2A1B-6961-594A-A618-2ECF5974B51D}" presName="spaceRect" presStyleCnt="0"/>
      <dgm:spPr/>
    </dgm:pt>
    <dgm:pt modelId="{90E6D17A-63CD-43EE-B4E6-789910711653}" type="pres">
      <dgm:prSet presAssocID="{C7AF2A1B-6961-594A-A618-2ECF5974B51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8BBAF02-3D5A-CE4D-9D3F-B4EF4EC0A59C}" srcId="{9412E103-40B6-424E-B72A-2CCBF7EC3900}" destId="{5D561DCE-38AD-5543-BAED-BD38F6535CC0}" srcOrd="1" destOrd="0" parTransId="{4BEA181C-9DE3-1447-9F92-334C767EAC14}" sibTransId="{095A80A9-44A9-C046-B5DC-AF843C3D2C55}"/>
    <dgm:cxn modelId="{F757AC2C-2226-5344-8744-075528822ECE}" type="presOf" srcId="{E3C3201A-183B-E94B-84CD-5AC43FEF0779}" destId="{EEF77AD2-C891-4534-8B2D-65400DEC592B}" srcOrd="0" destOrd="0" presId="urn:microsoft.com/office/officeart/2018/2/layout/IconCircleList"/>
    <dgm:cxn modelId="{BF7FB132-85AC-0B44-961E-098E47FCE392}" srcId="{9412E103-40B6-424E-B72A-2CCBF7EC3900}" destId="{C7AF2A1B-6961-594A-A618-2ECF5974B51D}" srcOrd="5" destOrd="0" parTransId="{32BCC53E-5038-FE43-8535-F2F7320B9E41}" sibTransId="{7FB23B47-0787-784F-81DC-E7A04BEFE2FD}"/>
    <dgm:cxn modelId="{D354FD37-354E-7F41-A249-540864E32BD5}" srcId="{9412E103-40B6-424E-B72A-2CCBF7EC3900}" destId="{823D9098-3E50-1546-B2EC-3345805D4245}" srcOrd="4" destOrd="0" parTransId="{1887CF77-4C7D-1D43-ABAA-A7480C18CD62}" sibTransId="{E3C3201A-183B-E94B-84CD-5AC43FEF0779}"/>
    <dgm:cxn modelId="{78FC423E-9D51-D140-9891-D869FD789D2E}" type="presOf" srcId="{91777438-EE2D-FA4E-89CA-246715572907}" destId="{C6EE6D4D-2E33-46A3-9367-31C58E10201E}" srcOrd="0" destOrd="0" presId="urn:microsoft.com/office/officeart/2018/2/layout/IconCircleList"/>
    <dgm:cxn modelId="{D26B1158-54A8-D347-A746-F501B06BF08F}" srcId="{9412E103-40B6-424E-B72A-2CCBF7EC3900}" destId="{91777438-EE2D-FA4E-89CA-246715572907}" srcOrd="3" destOrd="0" parTransId="{D3EF686A-43D6-A849-9913-88DDA5EABBD0}" sibTransId="{748265AD-0C57-3846-89FA-86605A75E27D}"/>
    <dgm:cxn modelId="{FF8AAA66-942C-B24B-886B-DDDCBF85A0EB}" type="presOf" srcId="{C22369AF-ADD1-4B42-A0C6-95530A3D8208}" destId="{E7F7779F-836C-4BD3-8BF6-C0969A027795}" srcOrd="0" destOrd="0" presId="urn:microsoft.com/office/officeart/2018/2/layout/IconCircleList"/>
    <dgm:cxn modelId="{9E21B88B-5C94-354D-A7B6-76B63AAC7263}" type="presOf" srcId="{9412E103-40B6-424E-B72A-2CCBF7EC3900}" destId="{0C198310-4E06-4B13-A3AE-FBC5C133D304}" srcOrd="0" destOrd="0" presId="urn:microsoft.com/office/officeart/2018/2/layout/IconCircleList"/>
    <dgm:cxn modelId="{26DE5695-D652-3348-ACC5-037FF05FAA4C}" type="presOf" srcId="{095A80A9-44A9-C046-B5DC-AF843C3D2C55}" destId="{F0BDE9BD-F8EC-4DD3-BB9C-5CA7F7C1D2C4}" srcOrd="0" destOrd="0" presId="urn:microsoft.com/office/officeart/2018/2/layout/IconCircleList"/>
    <dgm:cxn modelId="{0487BBA1-3CAC-C84E-9ED0-B4E54E7FF53E}" srcId="{9412E103-40B6-424E-B72A-2CCBF7EC3900}" destId="{B468CC78-DB07-8C49-881A-FBCBEE46A810}" srcOrd="2" destOrd="0" parTransId="{4473FB70-2828-D54A-A732-4C80E643349B}" sibTransId="{0E49A14A-DB00-8046-B243-714B5D46623F}"/>
    <dgm:cxn modelId="{4B554DA3-484E-AE4F-B6D7-E917616D26FB}" type="presOf" srcId="{C7AF2A1B-6961-594A-A618-2ECF5974B51D}" destId="{90E6D17A-63CD-43EE-B4E6-789910711653}" srcOrd="0" destOrd="0" presId="urn:microsoft.com/office/officeart/2018/2/layout/IconCircleList"/>
    <dgm:cxn modelId="{94E839AF-E49D-254B-88DE-12781976090B}" type="presOf" srcId="{823D9098-3E50-1546-B2EC-3345805D4245}" destId="{C5341A6F-1C7A-43B1-89F0-DE0845370F20}" srcOrd="0" destOrd="0" presId="urn:microsoft.com/office/officeart/2018/2/layout/IconCircleList"/>
    <dgm:cxn modelId="{BBF84CC6-4CFC-324F-8B24-B70FABBA050A}" type="presOf" srcId="{4E0EB3B0-AB8B-43FE-ACC4-0B5725B35AEF}" destId="{6B3E4B41-89F1-4078-A351-674A0152471A}" srcOrd="0" destOrd="0" presId="urn:microsoft.com/office/officeart/2018/2/layout/IconCircleList"/>
    <dgm:cxn modelId="{37413DCE-A5BA-C14B-A9DD-53294D09C1AA}" type="presOf" srcId="{B468CC78-DB07-8C49-881A-FBCBEE46A810}" destId="{18990BC6-9B47-4853-99BF-5F89DC2D8F2D}" srcOrd="0" destOrd="0" presId="urn:microsoft.com/office/officeart/2018/2/layout/IconCircleList"/>
    <dgm:cxn modelId="{F4CF89D2-9080-1940-B905-E5A8D84206B4}" type="presOf" srcId="{5D561DCE-38AD-5543-BAED-BD38F6535CC0}" destId="{63581976-EA9A-477C-8733-FD5ABC896902}" srcOrd="0" destOrd="0" presId="urn:microsoft.com/office/officeart/2018/2/layout/IconCircleList"/>
    <dgm:cxn modelId="{B42DB3E9-7AB4-5343-A561-0F9CA5ED33FE}" type="presOf" srcId="{0E49A14A-DB00-8046-B243-714B5D46623F}" destId="{B4886EEC-A717-4148-A1D7-BE7337D4BDE7}" srcOrd="0" destOrd="0" presId="urn:microsoft.com/office/officeart/2018/2/layout/IconCircleList"/>
    <dgm:cxn modelId="{E4EA2DF4-66EE-4CB4-9701-8231213C6580}" srcId="{9412E103-40B6-424E-B72A-2CCBF7EC3900}" destId="{4E0EB3B0-AB8B-43FE-ACC4-0B5725B35AEF}" srcOrd="0" destOrd="0" parTransId="{209C17DD-7343-4131-9359-1AFECE3A3265}" sibTransId="{C22369AF-ADD1-4B42-A0C6-95530A3D8208}"/>
    <dgm:cxn modelId="{76C67BFC-C497-414E-B6B7-187118C6B6F2}" type="presOf" srcId="{748265AD-0C57-3846-89FA-86605A75E27D}" destId="{FDD80117-BF7A-4425-B94D-B058AA69C3DB}" srcOrd="0" destOrd="0" presId="urn:microsoft.com/office/officeart/2018/2/layout/IconCircleList"/>
    <dgm:cxn modelId="{64CCCE80-39E6-D44C-9FB6-269262FC5E02}" type="presParOf" srcId="{0C198310-4E06-4B13-A3AE-FBC5C133D304}" destId="{7E778166-814F-4C85-ABEC-E262FC129489}" srcOrd="0" destOrd="0" presId="urn:microsoft.com/office/officeart/2018/2/layout/IconCircleList"/>
    <dgm:cxn modelId="{65485769-E053-0B4D-AB13-BB0F9E7D6607}" type="presParOf" srcId="{7E778166-814F-4C85-ABEC-E262FC129489}" destId="{97AE3BC5-49B6-4CC2-B4BB-294AC7C883DA}" srcOrd="0" destOrd="0" presId="urn:microsoft.com/office/officeart/2018/2/layout/IconCircleList"/>
    <dgm:cxn modelId="{C57A7175-69DE-A047-9135-FA42A24B310B}" type="presParOf" srcId="{97AE3BC5-49B6-4CC2-B4BB-294AC7C883DA}" destId="{AB366BF2-E6F2-4261-8DE7-99AD06239AA7}" srcOrd="0" destOrd="0" presId="urn:microsoft.com/office/officeart/2018/2/layout/IconCircleList"/>
    <dgm:cxn modelId="{CB2D16D2-55C3-0C45-809C-AE0C707F39EF}" type="presParOf" srcId="{97AE3BC5-49B6-4CC2-B4BB-294AC7C883DA}" destId="{A9B48A59-1AC1-494F-996B-23E9EBCB742D}" srcOrd="1" destOrd="0" presId="urn:microsoft.com/office/officeart/2018/2/layout/IconCircleList"/>
    <dgm:cxn modelId="{DC8104A5-83C2-C94D-993F-4E0C28A052EC}" type="presParOf" srcId="{97AE3BC5-49B6-4CC2-B4BB-294AC7C883DA}" destId="{6A3673B1-C379-460B-9158-63278A67D12B}" srcOrd="2" destOrd="0" presId="urn:microsoft.com/office/officeart/2018/2/layout/IconCircleList"/>
    <dgm:cxn modelId="{BD778B78-C0E1-8B4D-B299-8EC64A008ED3}" type="presParOf" srcId="{97AE3BC5-49B6-4CC2-B4BB-294AC7C883DA}" destId="{6B3E4B41-89F1-4078-A351-674A0152471A}" srcOrd="3" destOrd="0" presId="urn:microsoft.com/office/officeart/2018/2/layout/IconCircleList"/>
    <dgm:cxn modelId="{DE90F0B4-24A0-0C40-B015-C14B990B0DD0}" type="presParOf" srcId="{7E778166-814F-4C85-ABEC-E262FC129489}" destId="{E7F7779F-836C-4BD3-8BF6-C0969A027795}" srcOrd="1" destOrd="0" presId="urn:microsoft.com/office/officeart/2018/2/layout/IconCircleList"/>
    <dgm:cxn modelId="{5CD97F57-ABD5-7F4F-B00E-DB307A5CF279}" type="presParOf" srcId="{7E778166-814F-4C85-ABEC-E262FC129489}" destId="{C6B4DFA7-1905-4447-B254-DB4B3A96BFD7}" srcOrd="2" destOrd="0" presId="urn:microsoft.com/office/officeart/2018/2/layout/IconCircleList"/>
    <dgm:cxn modelId="{ACAA4C19-6859-1949-AD19-EA7CDA5F7796}" type="presParOf" srcId="{C6B4DFA7-1905-4447-B254-DB4B3A96BFD7}" destId="{86FE4A5F-68DB-42A2-B317-6544E07AFAFB}" srcOrd="0" destOrd="0" presId="urn:microsoft.com/office/officeart/2018/2/layout/IconCircleList"/>
    <dgm:cxn modelId="{53C36904-8333-5045-9B93-6DEE67799EA1}" type="presParOf" srcId="{C6B4DFA7-1905-4447-B254-DB4B3A96BFD7}" destId="{790A902B-6FB6-479A-B892-8ADAEDE17DCD}" srcOrd="1" destOrd="0" presId="urn:microsoft.com/office/officeart/2018/2/layout/IconCircleList"/>
    <dgm:cxn modelId="{F9A813A4-08E1-E34A-827C-F07E3890257B}" type="presParOf" srcId="{C6B4DFA7-1905-4447-B254-DB4B3A96BFD7}" destId="{5A304D88-49B8-428A-B07A-D930209D3D8E}" srcOrd="2" destOrd="0" presId="urn:microsoft.com/office/officeart/2018/2/layout/IconCircleList"/>
    <dgm:cxn modelId="{9A5D64B4-5A4D-9247-BA11-C42CB3EBE256}" type="presParOf" srcId="{C6B4DFA7-1905-4447-B254-DB4B3A96BFD7}" destId="{63581976-EA9A-477C-8733-FD5ABC896902}" srcOrd="3" destOrd="0" presId="urn:microsoft.com/office/officeart/2018/2/layout/IconCircleList"/>
    <dgm:cxn modelId="{29BCF050-FC2A-7848-AF02-709BA0C45DF4}" type="presParOf" srcId="{7E778166-814F-4C85-ABEC-E262FC129489}" destId="{F0BDE9BD-F8EC-4DD3-BB9C-5CA7F7C1D2C4}" srcOrd="3" destOrd="0" presId="urn:microsoft.com/office/officeart/2018/2/layout/IconCircleList"/>
    <dgm:cxn modelId="{BD71608D-DC49-0F43-B258-479176F6A75F}" type="presParOf" srcId="{7E778166-814F-4C85-ABEC-E262FC129489}" destId="{9BACFC43-3FB1-4FD5-B98C-24A97BE495C7}" srcOrd="4" destOrd="0" presId="urn:microsoft.com/office/officeart/2018/2/layout/IconCircleList"/>
    <dgm:cxn modelId="{76FDB9BA-5D83-3548-A6A2-9579A4039B7F}" type="presParOf" srcId="{9BACFC43-3FB1-4FD5-B98C-24A97BE495C7}" destId="{2D9E7F16-8FAF-4DD1-BC31-1E84E9F85F29}" srcOrd="0" destOrd="0" presId="urn:microsoft.com/office/officeart/2018/2/layout/IconCircleList"/>
    <dgm:cxn modelId="{1DB786A4-C2C2-2D45-B07F-DB947080E194}" type="presParOf" srcId="{9BACFC43-3FB1-4FD5-B98C-24A97BE495C7}" destId="{A4FC0987-9ACE-4228-A13E-1E73FF71DB35}" srcOrd="1" destOrd="0" presId="urn:microsoft.com/office/officeart/2018/2/layout/IconCircleList"/>
    <dgm:cxn modelId="{DE792677-A21A-B248-ADBF-7BE5691550B5}" type="presParOf" srcId="{9BACFC43-3FB1-4FD5-B98C-24A97BE495C7}" destId="{760C056A-6F6C-4946-9C15-40F11B757DB0}" srcOrd="2" destOrd="0" presId="urn:microsoft.com/office/officeart/2018/2/layout/IconCircleList"/>
    <dgm:cxn modelId="{6143BDD8-9F47-254D-94EE-1C7BD76A2A41}" type="presParOf" srcId="{9BACFC43-3FB1-4FD5-B98C-24A97BE495C7}" destId="{18990BC6-9B47-4853-99BF-5F89DC2D8F2D}" srcOrd="3" destOrd="0" presId="urn:microsoft.com/office/officeart/2018/2/layout/IconCircleList"/>
    <dgm:cxn modelId="{87826BB3-5E93-5142-9F4C-A37D4201B1EB}" type="presParOf" srcId="{7E778166-814F-4C85-ABEC-E262FC129489}" destId="{B4886EEC-A717-4148-A1D7-BE7337D4BDE7}" srcOrd="5" destOrd="0" presId="urn:microsoft.com/office/officeart/2018/2/layout/IconCircleList"/>
    <dgm:cxn modelId="{8325BE20-D558-094A-A078-C83BBA07794C}" type="presParOf" srcId="{7E778166-814F-4C85-ABEC-E262FC129489}" destId="{C0AB05F9-E211-4142-A2A1-D531F11DCF64}" srcOrd="6" destOrd="0" presId="urn:microsoft.com/office/officeart/2018/2/layout/IconCircleList"/>
    <dgm:cxn modelId="{0318A2BA-8B38-9E48-97AC-42D92048088B}" type="presParOf" srcId="{C0AB05F9-E211-4142-A2A1-D531F11DCF64}" destId="{DEB6F85C-B049-40BC-B6FE-D39FCD50B874}" srcOrd="0" destOrd="0" presId="urn:microsoft.com/office/officeart/2018/2/layout/IconCircleList"/>
    <dgm:cxn modelId="{21172589-E24B-6847-BF1E-3EE743409FBC}" type="presParOf" srcId="{C0AB05F9-E211-4142-A2A1-D531F11DCF64}" destId="{C535BB58-CBDB-475D-ADED-FB81DA011F07}" srcOrd="1" destOrd="0" presId="urn:microsoft.com/office/officeart/2018/2/layout/IconCircleList"/>
    <dgm:cxn modelId="{026F26F2-4367-654B-9822-689314B53ED0}" type="presParOf" srcId="{C0AB05F9-E211-4142-A2A1-D531F11DCF64}" destId="{1273DEBC-243F-4F35-8EE6-BC1BBDD6B149}" srcOrd="2" destOrd="0" presId="urn:microsoft.com/office/officeart/2018/2/layout/IconCircleList"/>
    <dgm:cxn modelId="{D20FA75A-2A82-384B-B12D-67A844B10D3F}" type="presParOf" srcId="{C0AB05F9-E211-4142-A2A1-D531F11DCF64}" destId="{C6EE6D4D-2E33-46A3-9367-31C58E10201E}" srcOrd="3" destOrd="0" presId="urn:microsoft.com/office/officeart/2018/2/layout/IconCircleList"/>
    <dgm:cxn modelId="{79E669F4-D92C-184D-9DBE-D4A16B9CED1F}" type="presParOf" srcId="{7E778166-814F-4C85-ABEC-E262FC129489}" destId="{FDD80117-BF7A-4425-B94D-B058AA69C3DB}" srcOrd="7" destOrd="0" presId="urn:microsoft.com/office/officeart/2018/2/layout/IconCircleList"/>
    <dgm:cxn modelId="{8B39A2B8-6291-4446-A634-8444ED75296F}" type="presParOf" srcId="{7E778166-814F-4C85-ABEC-E262FC129489}" destId="{4263C75F-6EAB-44AB-B830-5420D69BC2B5}" srcOrd="8" destOrd="0" presId="urn:microsoft.com/office/officeart/2018/2/layout/IconCircleList"/>
    <dgm:cxn modelId="{45B379BD-FE57-3E4F-8DA5-747CD474C905}" type="presParOf" srcId="{4263C75F-6EAB-44AB-B830-5420D69BC2B5}" destId="{0AC5B7D2-432B-436B-A2A5-4976DF4CB134}" srcOrd="0" destOrd="0" presId="urn:microsoft.com/office/officeart/2018/2/layout/IconCircleList"/>
    <dgm:cxn modelId="{70732DFD-37F0-C445-9283-A9BC9962974F}" type="presParOf" srcId="{4263C75F-6EAB-44AB-B830-5420D69BC2B5}" destId="{B8E77D5F-EEF7-4CFC-A62E-21DC0969A7B7}" srcOrd="1" destOrd="0" presId="urn:microsoft.com/office/officeart/2018/2/layout/IconCircleList"/>
    <dgm:cxn modelId="{E157CA13-F06E-5641-9D24-DE1323A095BA}" type="presParOf" srcId="{4263C75F-6EAB-44AB-B830-5420D69BC2B5}" destId="{7F8917AB-16A1-4793-9309-E832992D5CDD}" srcOrd="2" destOrd="0" presId="urn:microsoft.com/office/officeart/2018/2/layout/IconCircleList"/>
    <dgm:cxn modelId="{66EA7EE6-AE43-1E42-B4D2-A0D2953A4743}" type="presParOf" srcId="{4263C75F-6EAB-44AB-B830-5420D69BC2B5}" destId="{C5341A6F-1C7A-43B1-89F0-DE0845370F20}" srcOrd="3" destOrd="0" presId="urn:microsoft.com/office/officeart/2018/2/layout/IconCircleList"/>
    <dgm:cxn modelId="{1DFB8AEA-2A70-E441-8A0B-67D355FFFAE6}" type="presParOf" srcId="{7E778166-814F-4C85-ABEC-E262FC129489}" destId="{EEF77AD2-C891-4534-8B2D-65400DEC592B}" srcOrd="9" destOrd="0" presId="urn:microsoft.com/office/officeart/2018/2/layout/IconCircleList"/>
    <dgm:cxn modelId="{16E25F67-EE86-E648-8B2F-ADB01C0C7B24}" type="presParOf" srcId="{7E778166-814F-4C85-ABEC-E262FC129489}" destId="{99E7E705-219B-4304-9EE5-AB6888B7F619}" srcOrd="10" destOrd="0" presId="urn:microsoft.com/office/officeart/2018/2/layout/IconCircleList"/>
    <dgm:cxn modelId="{F2B7E3C8-34B8-1A49-B50F-CD9563E0F12A}" type="presParOf" srcId="{99E7E705-219B-4304-9EE5-AB6888B7F619}" destId="{F1F87F49-C257-43B3-B77B-8F532A10CE59}" srcOrd="0" destOrd="0" presId="urn:microsoft.com/office/officeart/2018/2/layout/IconCircleList"/>
    <dgm:cxn modelId="{9F8EF7E2-B124-F048-898E-39566CE9B859}" type="presParOf" srcId="{99E7E705-219B-4304-9EE5-AB6888B7F619}" destId="{3C70C24F-4A2D-495E-85FB-987F44C8393E}" srcOrd="1" destOrd="0" presId="urn:microsoft.com/office/officeart/2018/2/layout/IconCircleList"/>
    <dgm:cxn modelId="{788F441E-3C7D-0A4E-8643-26A6C405F02B}" type="presParOf" srcId="{99E7E705-219B-4304-9EE5-AB6888B7F619}" destId="{C6611DD5-51E9-421B-BBC3-F604F48C7729}" srcOrd="2" destOrd="0" presId="urn:microsoft.com/office/officeart/2018/2/layout/IconCircleList"/>
    <dgm:cxn modelId="{BB7C5C4F-CF58-194B-AF83-C2A0111AF5C8}" type="presParOf" srcId="{99E7E705-219B-4304-9EE5-AB6888B7F619}" destId="{90E6D17A-63CD-43EE-B4E6-78991071165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12E103-40B6-424E-B72A-2CCBF7EC390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4C6867-6CFC-E347-91F6-355F47185D2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 Test errors</a:t>
          </a:r>
        </a:p>
      </dgm:t>
    </dgm:pt>
    <dgm:pt modelId="{D7B0FCA9-5871-7442-9B25-9B8C4F21EBA4}" type="parTrans" cxnId="{285A30A5-8C11-B34A-BB5E-1A324B8B3E78}">
      <dgm:prSet/>
      <dgm:spPr/>
      <dgm:t>
        <a:bodyPr/>
        <a:lstStyle/>
        <a:p>
          <a:endParaRPr lang="en-GB"/>
        </a:p>
      </dgm:t>
    </dgm:pt>
    <dgm:pt modelId="{575F032E-DE82-FD4B-B46B-F0928CF4AA16}" type="sibTrans" cxnId="{285A30A5-8C11-B34A-BB5E-1A324B8B3E78}">
      <dgm:prSet/>
      <dgm:spPr/>
      <dgm:t>
        <a:bodyPr/>
        <a:lstStyle/>
        <a:p>
          <a:endParaRPr lang="en-GB"/>
        </a:p>
      </dgm:t>
    </dgm:pt>
    <dgm:pt modelId="{2ECF479D-F791-514C-A59D-EE194177F2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Test failure</a:t>
          </a:r>
        </a:p>
      </dgm:t>
    </dgm:pt>
    <dgm:pt modelId="{1B2ECBF0-8242-1646-A32C-CB1830B95FF1}" type="parTrans" cxnId="{DB14B473-FBD6-844B-B260-55E3985613DE}">
      <dgm:prSet/>
      <dgm:spPr/>
      <dgm:t>
        <a:bodyPr/>
        <a:lstStyle/>
        <a:p>
          <a:endParaRPr lang="en-GB"/>
        </a:p>
      </dgm:t>
    </dgm:pt>
    <dgm:pt modelId="{0C980732-CC8F-8242-8576-D66419EF3F23}" type="sibTrans" cxnId="{DB14B473-FBD6-844B-B260-55E3985613DE}">
      <dgm:prSet/>
      <dgm:spPr/>
      <dgm:t>
        <a:bodyPr/>
        <a:lstStyle/>
        <a:p>
          <a:endParaRPr lang="en-GB"/>
        </a:p>
      </dgm:t>
    </dgm:pt>
    <dgm:pt modelId="{D9789423-C008-3540-B1BF-CB2E4CF0D7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Bug report</a:t>
          </a:r>
        </a:p>
      </dgm:t>
    </dgm:pt>
    <dgm:pt modelId="{F6923CB3-6DA4-244D-ACE3-ECA6322DF9E8}" type="parTrans" cxnId="{CB46ACBD-FC12-FB49-AC44-728371AE0F6F}">
      <dgm:prSet/>
      <dgm:spPr/>
      <dgm:t>
        <a:bodyPr/>
        <a:lstStyle/>
        <a:p>
          <a:endParaRPr lang="en-GB"/>
        </a:p>
      </dgm:t>
    </dgm:pt>
    <dgm:pt modelId="{B7AC4176-C0DA-5548-84D3-53895E00F0F1}" type="sibTrans" cxnId="{CB46ACBD-FC12-FB49-AC44-728371AE0F6F}">
      <dgm:prSet/>
      <dgm:spPr/>
      <dgm:t>
        <a:bodyPr/>
        <a:lstStyle/>
        <a:p>
          <a:endParaRPr lang="en-GB"/>
        </a:p>
      </dgm:t>
    </dgm:pt>
    <dgm:pt modelId="{AA6BC8BB-28FD-B548-9523-7B8E59D056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Debugging</a:t>
          </a:r>
        </a:p>
      </dgm:t>
    </dgm:pt>
    <dgm:pt modelId="{DFED6EB5-C338-DC49-ABFC-49B750EF8590}" type="parTrans" cxnId="{8E2A68EB-B737-8D45-84B3-87C253CE4941}">
      <dgm:prSet/>
      <dgm:spPr/>
      <dgm:t>
        <a:bodyPr/>
        <a:lstStyle/>
        <a:p>
          <a:endParaRPr lang="en-GB"/>
        </a:p>
      </dgm:t>
    </dgm:pt>
    <dgm:pt modelId="{466CFCDE-A103-FA41-8CCF-EBC6D6794F88}" type="sibTrans" cxnId="{8E2A68EB-B737-8D45-84B3-87C253CE4941}">
      <dgm:prSet/>
      <dgm:spPr/>
      <dgm:t>
        <a:bodyPr/>
        <a:lstStyle/>
        <a:p>
          <a:endParaRPr lang="en-GB"/>
        </a:p>
      </dgm:t>
    </dgm:pt>
    <dgm:pt modelId="{C31CB6FA-9A90-5348-B1BD-E789317CE9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Re-testing</a:t>
          </a:r>
        </a:p>
      </dgm:t>
    </dgm:pt>
    <dgm:pt modelId="{DCC16196-DDA1-524E-9B3C-DBE5E50C0891}" type="parTrans" cxnId="{0CEE2054-D34C-884B-A737-C15013892960}">
      <dgm:prSet/>
      <dgm:spPr/>
      <dgm:t>
        <a:bodyPr/>
        <a:lstStyle/>
        <a:p>
          <a:endParaRPr lang="en-GB"/>
        </a:p>
      </dgm:t>
    </dgm:pt>
    <dgm:pt modelId="{C54E6D1E-36AC-C94D-8547-C69D6A856AC0}" type="sibTrans" cxnId="{0CEE2054-D34C-884B-A737-C15013892960}">
      <dgm:prSet/>
      <dgm:spPr/>
    </dgm:pt>
    <dgm:pt modelId="{A2E78B39-08E7-4DD5-9CD8-5EF51FBEFCA8}" type="pres">
      <dgm:prSet presAssocID="{9412E103-40B6-424E-B72A-2CCBF7EC3900}" presName="root" presStyleCnt="0">
        <dgm:presLayoutVars>
          <dgm:dir/>
          <dgm:resizeHandles val="exact"/>
        </dgm:presLayoutVars>
      </dgm:prSet>
      <dgm:spPr/>
    </dgm:pt>
    <dgm:pt modelId="{A1F70F42-EF38-4B18-BD0B-84F7BAE67E77}" type="pres">
      <dgm:prSet presAssocID="{A04C6867-6CFC-E347-91F6-355F47185D28}" presName="compNode" presStyleCnt="0"/>
      <dgm:spPr/>
    </dgm:pt>
    <dgm:pt modelId="{041BDCEB-A1C5-462A-81AC-4D1FC3D944EA}" type="pres">
      <dgm:prSet presAssocID="{A04C6867-6CFC-E347-91F6-355F47185D28}" presName="iconBgRect" presStyleLbl="bgShp" presStyleIdx="0" presStyleCnt="5"/>
      <dgm:spPr/>
    </dgm:pt>
    <dgm:pt modelId="{899AB82A-4084-4BFD-99B6-4AFB2DD60DB6}" type="pres">
      <dgm:prSet presAssocID="{A04C6867-6CFC-E347-91F6-355F47185D2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E216635-7CA2-418C-9314-67194F06A95A}" type="pres">
      <dgm:prSet presAssocID="{A04C6867-6CFC-E347-91F6-355F47185D28}" presName="spaceRect" presStyleCnt="0"/>
      <dgm:spPr/>
    </dgm:pt>
    <dgm:pt modelId="{B4F4C42D-7B82-4EF7-85DE-EADC383B2C4F}" type="pres">
      <dgm:prSet presAssocID="{A04C6867-6CFC-E347-91F6-355F47185D28}" presName="textRect" presStyleLbl="revTx" presStyleIdx="0" presStyleCnt="5">
        <dgm:presLayoutVars>
          <dgm:chMax val="1"/>
          <dgm:chPref val="1"/>
        </dgm:presLayoutVars>
      </dgm:prSet>
      <dgm:spPr/>
    </dgm:pt>
    <dgm:pt modelId="{D92450D9-CEE0-4722-940D-0E2BCBD29AB6}" type="pres">
      <dgm:prSet presAssocID="{575F032E-DE82-FD4B-B46B-F0928CF4AA16}" presName="sibTrans" presStyleCnt="0"/>
      <dgm:spPr/>
    </dgm:pt>
    <dgm:pt modelId="{316DCA90-5BF1-49CB-B99C-4E11EF4E9AE9}" type="pres">
      <dgm:prSet presAssocID="{2ECF479D-F791-514C-A59D-EE194177F2AB}" presName="compNode" presStyleCnt="0"/>
      <dgm:spPr/>
    </dgm:pt>
    <dgm:pt modelId="{829048FC-6379-4EB4-AF89-EDA12D0EDA1A}" type="pres">
      <dgm:prSet presAssocID="{2ECF479D-F791-514C-A59D-EE194177F2AB}" presName="iconBgRect" presStyleLbl="bgShp" presStyleIdx="1" presStyleCnt="5"/>
      <dgm:spPr/>
    </dgm:pt>
    <dgm:pt modelId="{CBF615E4-F0B9-4F11-82D4-E605A21CA02A}" type="pres">
      <dgm:prSet presAssocID="{2ECF479D-F791-514C-A59D-EE194177F2A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38F329F5-1A3D-47F0-A663-60A66D51DC7F}" type="pres">
      <dgm:prSet presAssocID="{2ECF479D-F791-514C-A59D-EE194177F2AB}" presName="spaceRect" presStyleCnt="0"/>
      <dgm:spPr/>
    </dgm:pt>
    <dgm:pt modelId="{177FD6D2-C3FE-47EE-BF84-3938FE5853DD}" type="pres">
      <dgm:prSet presAssocID="{2ECF479D-F791-514C-A59D-EE194177F2AB}" presName="textRect" presStyleLbl="revTx" presStyleIdx="1" presStyleCnt="5">
        <dgm:presLayoutVars>
          <dgm:chMax val="1"/>
          <dgm:chPref val="1"/>
        </dgm:presLayoutVars>
      </dgm:prSet>
      <dgm:spPr/>
    </dgm:pt>
    <dgm:pt modelId="{EA9ADC87-2685-471B-9AD3-3CA0AF1BA602}" type="pres">
      <dgm:prSet presAssocID="{0C980732-CC8F-8242-8576-D66419EF3F23}" presName="sibTrans" presStyleCnt="0"/>
      <dgm:spPr/>
    </dgm:pt>
    <dgm:pt modelId="{DB737CE1-A69D-4F43-8C87-74FD1C25BEB4}" type="pres">
      <dgm:prSet presAssocID="{D9789423-C008-3540-B1BF-CB2E4CF0D7B4}" presName="compNode" presStyleCnt="0"/>
      <dgm:spPr/>
    </dgm:pt>
    <dgm:pt modelId="{6316FC7A-0461-4A9D-99D3-078BB87F3592}" type="pres">
      <dgm:prSet presAssocID="{D9789423-C008-3540-B1BF-CB2E4CF0D7B4}" presName="iconBgRect" presStyleLbl="bgShp" presStyleIdx="2" presStyleCnt="5"/>
      <dgm:spPr/>
    </dgm:pt>
    <dgm:pt modelId="{C4D1E916-D861-491A-85AF-999BD1002286}" type="pres">
      <dgm:prSet presAssocID="{D9789423-C008-3540-B1BF-CB2E4CF0D7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D9B77225-747D-4FDC-9AC5-66EABD6543F2}" type="pres">
      <dgm:prSet presAssocID="{D9789423-C008-3540-B1BF-CB2E4CF0D7B4}" presName="spaceRect" presStyleCnt="0"/>
      <dgm:spPr/>
    </dgm:pt>
    <dgm:pt modelId="{B891F6D6-37AD-44E7-B589-E7109F2E3152}" type="pres">
      <dgm:prSet presAssocID="{D9789423-C008-3540-B1BF-CB2E4CF0D7B4}" presName="textRect" presStyleLbl="revTx" presStyleIdx="2" presStyleCnt="5">
        <dgm:presLayoutVars>
          <dgm:chMax val="1"/>
          <dgm:chPref val="1"/>
        </dgm:presLayoutVars>
      </dgm:prSet>
      <dgm:spPr/>
    </dgm:pt>
    <dgm:pt modelId="{89CFD6E9-B88A-4CB2-AE9F-FB16B262FC83}" type="pres">
      <dgm:prSet presAssocID="{B7AC4176-C0DA-5548-84D3-53895E00F0F1}" presName="sibTrans" presStyleCnt="0"/>
      <dgm:spPr/>
    </dgm:pt>
    <dgm:pt modelId="{C8731C75-9819-4B8C-9F9D-E917741F78F2}" type="pres">
      <dgm:prSet presAssocID="{AA6BC8BB-28FD-B548-9523-7B8E59D0563F}" presName="compNode" presStyleCnt="0"/>
      <dgm:spPr/>
    </dgm:pt>
    <dgm:pt modelId="{1E12FDC2-B828-4219-A808-E706AE2B4FE5}" type="pres">
      <dgm:prSet presAssocID="{AA6BC8BB-28FD-B548-9523-7B8E59D0563F}" presName="iconBgRect" presStyleLbl="bgShp" presStyleIdx="3" presStyleCnt="5"/>
      <dgm:spPr/>
    </dgm:pt>
    <dgm:pt modelId="{0A60B5A5-4796-4676-8A76-5BBF80BAA843}" type="pres">
      <dgm:prSet presAssocID="{AA6BC8BB-28FD-B548-9523-7B8E59D0563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A0C50A4-CF98-43D7-9CEB-CA65A7BC99B8}" type="pres">
      <dgm:prSet presAssocID="{AA6BC8BB-28FD-B548-9523-7B8E59D0563F}" presName="spaceRect" presStyleCnt="0"/>
      <dgm:spPr/>
    </dgm:pt>
    <dgm:pt modelId="{322D5E93-B475-4112-B619-3C4A301DFCA3}" type="pres">
      <dgm:prSet presAssocID="{AA6BC8BB-28FD-B548-9523-7B8E59D0563F}" presName="textRect" presStyleLbl="revTx" presStyleIdx="3" presStyleCnt="5">
        <dgm:presLayoutVars>
          <dgm:chMax val="1"/>
          <dgm:chPref val="1"/>
        </dgm:presLayoutVars>
      </dgm:prSet>
      <dgm:spPr/>
    </dgm:pt>
    <dgm:pt modelId="{B7BA2541-1DFF-423E-A124-422E14D1EB4A}" type="pres">
      <dgm:prSet presAssocID="{466CFCDE-A103-FA41-8CCF-EBC6D6794F88}" presName="sibTrans" presStyleCnt="0"/>
      <dgm:spPr/>
    </dgm:pt>
    <dgm:pt modelId="{84246D71-EA0C-48D7-B114-E3FBC37E7050}" type="pres">
      <dgm:prSet presAssocID="{C31CB6FA-9A90-5348-B1BD-E789317CE905}" presName="compNode" presStyleCnt="0"/>
      <dgm:spPr/>
    </dgm:pt>
    <dgm:pt modelId="{3C8FC74C-9CE1-4280-8A2D-4934C460A9C0}" type="pres">
      <dgm:prSet presAssocID="{C31CB6FA-9A90-5348-B1BD-E789317CE905}" presName="iconBgRect" presStyleLbl="bgShp" presStyleIdx="4" presStyleCnt="5"/>
      <dgm:spPr/>
    </dgm:pt>
    <dgm:pt modelId="{54D1C908-BB95-41C0-B381-E07B4530C7F2}" type="pres">
      <dgm:prSet presAssocID="{C31CB6FA-9A90-5348-B1BD-E789317CE90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D65D19CE-1141-4AA0-8E39-7BAE95DF0621}" type="pres">
      <dgm:prSet presAssocID="{C31CB6FA-9A90-5348-B1BD-E789317CE905}" presName="spaceRect" presStyleCnt="0"/>
      <dgm:spPr/>
    </dgm:pt>
    <dgm:pt modelId="{B20D1D1F-4E4B-4DF2-8C13-7FFD977A01CD}" type="pres">
      <dgm:prSet presAssocID="{C31CB6FA-9A90-5348-B1BD-E789317CE90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ED75F4F-BBC3-BE4C-92C4-B2FF4681EB61}" type="presOf" srcId="{D9789423-C008-3540-B1BF-CB2E4CF0D7B4}" destId="{B891F6D6-37AD-44E7-B589-E7109F2E3152}" srcOrd="0" destOrd="0" presId="urn:microsoft.com/office/officeart/2018/5/layout/IconCircleLabelList"/>
    <dgm:cxn modelId="{0CEE2054-D34C-884B-A737-C15013892960}" srcId="{9412E103-40B6-424E-B72A-2CCBF7EC3900}" destId="{C31CB6FA-9A90-5348-B1BD-E789317CE905}" srcOrd="4" destOrd="0" parTransId="{DCC16196-DDA1-524E-9B3C-DBE5E50C0891}" sibTransId="{C54E6D1E-36AC-C94D-8547-C69D6A856AC0}"/>
    <dgm:cxn modelId="{DB14B473-FBD6-844B-B260-55E3985613DE}" srcId="{9412E103-40B6-424E-B72A-2CCBF7EC3900}" destId="{2ECF479D-F791-514C-A59D-EE194177F2AB}" srcOrd="1" destOrd="0" parTransId="{1B2ECBF0-8242-1646-A32C-CB1830B95FF1}" sibTransId="{0C980732-CC8F-8242-8576-D66419EF3F23}"/>
    <dgm:cxn modelId="{BC68E58A-9B86-184E-834D-980060CB8EB8}" type="presOf" srcId="{9412E103-40B6-424E-B72A-2CCBF7EC3900}" destId="{A2E78B39-08E7-4DD5-9CD8-5EF51FBEFCA8}" srcOrd="0" destOrd="0" presId="urn:microsoft.com/office/officeart/2018/5/layout/IconCircleLabelList"/>
    <dgm:cxn modelId="{285A30A5-8C11-B34A-BB5E-1A324B8B3E78}" srcId="{9412E103-40B6-424E-B72A-2CCBF7EC3900}" destId="{A04C6867-6CFC-E347-91F6-355F47185D28}" srcOrd="0" destOrd="0" parTransId="{D7B0FCA9-5871-7442-9B25-9B8C4F21EBA4}" sibTransId="{575F032E-DE82-FD4B-B46B-F0928CF4AA16}"/>
    <dgm:cxn modelId="{C8C206A7-2676-7949-B9F3-41690D1FEF76}" type="presOf" srcId="{A04C6867-6CFC-E347-91F6-355F47185D28}" destId="{B4F4C42D-7B82-4EF7-85DE-EADC383B2C4F}" srcOrd="0" destOrd="0" presId="urn:microsoft.com/office/officeart/2018/5/layout/IconCircleLabelList"/>
    <dgm:cxn modelId="{FF51AAB4-8F80-F140-943C-805CD3A82BF7}" type="presOf" srcId="{AA6BC8BB-28FD-B548-9523-7B8E59D0563F}" destId="{322D5E93-B475-4112-B619-3C4A301DFCA3}" srcOrd="0" destOrd="0" presId="urn:microsoft.com/office/officeart/2018/5/layout/IconCircleLabelList"/>
    <dgm:cxn modelId="{CB46ACBD-FC12-FB49-AC44-728371AE0F6F}" srcId="{9412E103-40B6-424E-B72A-2CCBF7EC3900}" destId="{D9789423-C008-3540-B1BF-CB2E4CF0D7B4}" srcOrd="2" destOrd="0" parTransId="{F6923CB3-6DA4-244D-ACE3-ECA6322DF9E8}" sibTransId="{B7AC4176-C0DA-5548-84D3-53895E00F0F1}"/>
    <dgm:cxn modelId="{C099A5CD-ECC3-254E-B147-DB534F30E5A6}" type="presOf" srcId="{C31CB6FA-9A90-5348-B1BD-E789317CE905}" destId="{B20D1D1F-4E4B-4DF2-8C13-7FFD977A01CD}" srcOrd="0" destOrd="0" presId="urn:microsoft.com/office/officeart/2018/5/layout/IconCircleLabelList"/>
    <dgm:cxn modelId="{8E2A68EB-B737-8D45-84B3-87C253CE4941}" srcId="{9412E103-40B6-424E-B72A-2CCBF7EC3900}" destId="{AA6BC8BB-28FD-B548-9523-7B8E59D0563F}" srcOrd="3" destOrd="0" parTransId="{DFED6EB5-C338-DC49-ABFC-49B750EF8590}" sibTransId="{466CFCDE-A103-FA41-8CCF-EBC6D6794F88}"/>
    <dgm:cxn modelId="{34A452F6-2DB0-904A-9199-7E5AFB5FC97E}" type="presOf" srcId="{2ECF479D-F791-514C-A59D-EE194177F2AB}" destId="{177FD6D2-C3FE-47EE-BF84-3938FE5853DD}" srcOrd="0" destOrd="0" presId="urn:microsoft.com/office/officeart/2018/5/layout/IconCircleLabelList"/>
    <dgm:cxn modelId="{76222A46-64AB-F547-ACC7-92A8B2DB231C}" type="presParOf" srcId="{A2E78B39-08E7-4DD5-9CD8-5EF51FBEFCA8}" destId="{A1F70F42-EF38-4B18-BD0B-84F7BAE67E77}" srcOrd="0" destOrd="0" presId="urn:microsoft.com/office/officeart/2018/5/layout/IconCircleLabelList"/>
    <dgm:cxn modelId="{68F21BC0-5C04-E746-8D1B-91EA96B959EE}" type="presParOf" srcId="{A1F70F42-EF38-4B18-BD0B-84F7BAE67E77}" destId="{041BDCEB-A1C5-462A-81AC-4D1FC3D944EA}" srcOrd="0" destOrd="0" presId="urn:microsoft.com/office/officeart/2018/5/layout/IconCircleLabelList"/>
    <dgm:cxn modelId="{ECFF86CE-671E-5E46-8276-FF99116BD2BB}" type="presParOf" srcId="{A1F70F42-EF38-4B18-BD0B-84F7BAE67E77}" destId="{899AB82A-4084-4BFD-99B6-4AFB2DD60DB6}" srcOrd="1" destOrd="0" presId="urn:microsoft.com/office/officeart/2018/5/layout/IconCircleLabelList"/>
    <dgm:cxn modelId="{2C5A98BE-483E-7443-9A16-83D757AF1A45}" type="presParOf" srcId="{A1F70F42-EF38-4B18-BD0B-84F7BAE67E77}" destId="{5E216635-7CA2-418C-9314-67194F06A95A}" srcOrd="2" destOrd="0" presId="urn:microsoft.com/office/officeart/2018/5/layout/IconCircleLabelList"/>
    <dgm:cxn modelId="{03EE8493-66BB-8C44-A32F-F463F547924F}" type="presParOf" srcId="{A1F70F42-EF38-4B18-BD0B-84F7BAE67E77}" destId="{B4F4C42D-7B82-4EF7-85DE-EADC383B2C4F}" srcOrd="3" destOrd="0" presId="urn:microsoft.com/office/officeart/2018/5/layout/IconCircleLabelList"/>
    <dgm:cxn modelId="{41AFC363-0DA8-5542-80B2-5B76B07739A4}" type="presParOf" srcId="{A2E78B39-08E7-4DD5-9CD8-5EF51FBEFCA8}" destId="{D92450D9-CEE0-4722-940D-0E2BCBD29AB6}" srcOrd="1" destOrd="0" presId="urn:microsoft.com/office/officeart/2018/5/layout/IconCircleLabelList"/>
    <dgm:cxn modelId="{98F5474B-F525-584D-90AA-BC5F0523E338}" type="presParOf" srcId="{A2E78B39-08E7-4DD5-9CD8-5EF51FBEFCA8}" destId="{316DCA90-5BF1-49CB-B99C-4E11EF4E9AE9}" srcOrd="2" destOrd="0" presId="urn:microsoft.com/office/officeart/2018/5/layout/IconCircleLabelList"/>
    <dgm:cxn modelId="{DD915770-5026-9E44-B4D7-75625A721B09}" type="presParOf" srcId="{316DCA90-5BF1-49CB-B99C-4E11EF4E9AE9}" destId="{829048FC-6379-4EB4-AF89-EDA12D0EDA1A}" srcOrd="0" destOrd="0" presId="urn:microsoft.com/office/officeart/2018/5/layout/IconCircleLabelList"/>
    <dgm:cxn modelId="{8027A433-10AA-AD4D-9CF0-C283FEB2B19B}" type="presParOf" srcId="{316DCA90-5BF1-49CB-B99C-4E11EF4E9AE9}" destId="{CBF615E4-F0B9-4F11-82D4-E605A21CA02A}" srcOrd="1" destOrd="0" presId="urn:microsoft.com/office/officeart/2018/5/layout/IconCircleLabelList"/>
    <dgm:cxn modelId="{6233645D-784C-F441-8AC5-EFF94B321B9B}" type="presParOf" srcId="{316DCA90-5BF1-49CB-B99C-4E11EF4E9AE9}" destId="{38F329F5-1A3D-47F0-A663-60A66D51DC7F}" srcOrd="2" destOrd="0" presId="urn:microsoft.com/office/officeart/2018/5/layout/IconCircleLabelList"/>
    <dgm:cxn modelId="{04CE8C0E-B48F-444F-BE2A-ACEC0995C9BD}" type="presParOf" srcId="{316DCA90-5BF1-49CB-B99C-4E11EF4E9AE9}" destId="{177FD6D2-C3FE-47EE-BF84-3938FE5853DD}" srcOrd="3" destOrd="0" presId="urn:microsoft.com/office/officeart/2018/5/layout/IconCircleLabelList"/>
    <dgm:cxn modelId="{0D76CE79-4B80-BD4A-81CB-953DAE08F099}" type="presParOf" srcId="{A2E78B39-08E7-4DD5-9CD8-5EF51FBEFCA8}" destId="{EA9ADC87-2685-471B-9AD3-3CA0AF1BA602}" srcOrd="3" destOrd="0" presId="urn:microsoft.com/office/officeart/2018/5/layout/IconCircleLabelList"/>
    <dgm:cxn modelId="{7E8AAACA-2A5E-B84B-9D09-E7BF2C826B09}" type="presParOf" srcId="{A2E78B39-08E7-4DD5-9CD8-5EF51FBEFCA8}" destId="{DB737CE1-A69D-4F43-8C87-74FD1C25BEB4}" srcOrd="4" destOrd="0" presId="urn:microsoft.com/office/officeart/2018/5/layout/IconCircleLabelList"/>
    <dgm:cxn modelId="{C75BDC54-52E3-E64D-BC3C-F7BF4CB548BB}" type="presParOf" srcId="{DB737CE1-A69D-4F43-8C87-74FD1C25BEB4}" destId="{6316FC7A-0461-4A9D-99D3-078BB87F3592}" srcOrd="0" destOrd="0" presId="urn:microsoft.com/office/officeart/2018/5/layout/IconCircleLabelList"/>
    <dgm:cxn modelId="{8367BADF-5614-BD40-B5AF-AB78C5B06CDF}" type="presParOf" srcId="{DB737CE1-A69D-4F43-8C87-74FD1C25BEB4}" destId="{C4D1E916-D861-491A-85AF-999BD1002286}" srcOrd="1" destOrd="0" presId="urn:microsoft.com/office/officeart/2018/5/layout/IconCircleLabelList"/>
    <dgm:cxn modelId="{68E59739-2447-8E48-9FCC-C511D90E22F8}" type="presParOf" srcId="{DB737CE1-A69D-4F43-8C87-74FD1C25BEB4}" destId="{D9B77225-747D-4FDC-9AC5-66EABD6543F2}" srcOrd="2" destOrd="0" presId="urn:microsoft.com/office/officeart/2018/5/layout/IconCircleLabelList"/>
    <dgm:cxn modelId="{5AC83EAA-543C-8946-BFFF-E68384263D4A}" type="presParOf" srcId="{DB737CE1-A69D-4F43-8C87-74FD1C25BEB4}" destId="{B891F6D6-37AD-44E7-B589-E7109F2E3152}" srcOrd="3" destOrd="0" presId="urn:microsoft.com/office/officeart/2018/5/layout/IconCircleLabelList"/>
    <dgm:cxn modelId="{EF2F7E2E-1A5D-2E4C-B60E-728A6AAD3A42}" type="presParOf" srcId="{A2E78B39-08E7-4DD5-9CD8-5EF51FBEFCA8}" destId="{89CFD6E9-B88A-4CB2-AE9F-FB16B262FC83}" srcOrd="5" destOrd="0" presId="urn:microsoft.com/office/officeart/2018/5/layout/IconCircleLabelList"/>
    <dgm:cxn modelId="{9D933639-05C9-8D44-9AA5-C5444DAFEC3E}" type="presParOf" srcId="{A2E78B39-08E7-4DD5-9CD8-5EF51FBEFCA8}" destId="{C8731C75-9819-4B8C-9F9D-E917741F78F2}" srcOrd="6" destOrd="0" presId="urn:microsoft.com/office/officeart/2018/5/layout/IconCircleLabelList"/>
    <dgm:cxn modelId="{2B7563C8-66D1-2944-92C9-4C9D530B138F}" type="presParOf" srcId="{C8731C75-9819-4B8C-9F9D-E917741F78F2}" destId="{1E12FDC2-B828-4219-A808-E706AE2B4FE5}" srcOrd="0" destOrd="0" presId="urn:microsoft.com/office/officeart/2018/5/layout/IconCircleLabelList"/>
    <dgm:cxn modelId="{CD3EE574-CA34-5140-8E92-DDC1ABD02E5F}" type="presParOf" srcId="{C8731C75-9819-4B8C-9F9D-E917741F78F2}" destId="{0A60B5A5-4796-4676-8A76-5BBF80BAA843}" srcOrd="1" destOrd="0" presId="urn:microsoft.com/office/officeart/2018/5/layout/IconCircleLabelList"/>
    <dgm:cxn modelId="{B1DBD9ED-06A4-2F4C-BC18-3A8BC5FF31B6}" type="presParOf" srcId="{C8731C75-9819-4B8C-9F9D-E917741F78F2}" destId="{0A0C50A4-CF98-43D7-9CEB-CA65A7BC99B8}" srcOrd="2" destOrd="0" presId="urn:microsoft.com/office/officeart/2018/5/layout/IconCircleLabelList"/>
    <dgm:cxn modelId="{9163BBF5-9FBD-4140-9541-5C6E24A2F36F}" type="presParOf" srcId="{C8731C75-9819-4B8C-9F9D-E917741F78F2}" destId="{322D5E93-B475-4112-B619-3C4A301DFCA3}" srcOrd="3" destOrd="0" presId="urn:microsoft.com/office/officeart/2018/5/layout/IconCircleLabelList"/>
    <dgm:cxn modelId="{47F89354-B15B-BA4E-BA1D-EDEEF5DB3EB7}" type="presParOf" srcId="{A2E78B39-08E7-4DD5-9CD8-5EF51FBEFCA8}" destId="{B7BA2541-1DFF-423E-A124-422E14D1EB4A}" srcOrd="7" destOrd="0" presId="urn:microsoft.com/office/officeart/2018/5/layout/IconCircleLabelList"/>
    <dgm:cxn modelId="{94B33BB5-97B4-004F-95C8-58D828B21147}" type="presParOf" srcId="{A2E78B39-08E7-4DD5-9CD8-5EF51FBEFCA8}" destId="{84246D71-EA0C-48D7-B114-E3FBC37E7050}" srcOrd="8" destOrd="0" presId="urn:microsoft.com/office/officeart/2018/5/layout/IconCircleLabelList"/>
    <dgm:cxn modelId="{273E0E93-7EC2-F740-9C2A-E592C43D42C6}" type="presParOf" srcId="{84246D71-EA0C-48D7-B114-E3FBC37E7050}" destId="{3C8FC74C-9CE1-4280-8A2D-4934C460A9C0}" srcOrd="0" destOrd="0" presId="urn:microsoft.com/office/officeart/2018/5/layout/IconCircleLabelList"/>
    <dgm:cxn modelId="{51E5B6CD-E326-D74A-AC9E-F04179AFB76C}" type="presParOf" srcId="{84246D71-EA0C-48D7-B114-E3FBC37E7050}" destId="{54D1C908-BB95-41C0-B381-E07B4530C7F2}" srcOrd="1" destOrd="0" presId="urn:microsoft.com/office/officeart/2018/5/layout/IconCircleLabelList"/>
    <dgm:cxn modelId="{C6A2868C-6B63-2445-A1FB-124CB4CFD143}" type="presParOf" srcId="{84246D71-EA0C-48D7-B114-E3FBC37E7050}" destId="{D65D19CE-1141-4AA0-8E39-7BAE95DF0621}" srcOrd="2" destOrd="0" presId="urn:microsoft.com/office/officeart/2018/5/layout/IconCircleLabelList"/>
    <dgm:cxn modelId="{E739A678-1EBC-D747-957B-A7E37FE33BD4}" type="presParOf" srcId="{84246D71-EA0C-48D7-B114-E3FBC37E7050}" destId="{B20D1D1F-4E4B-4DF2-8C13-7FFD977A01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DD1AEB8-D967-4568-AFA7-DBA264B6F4B4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E06AEE4-47E9-454D-9D88-C8682AF04D06}">
      <dgm:prSet/>
      <dgm:spPr/>
      <dgm:t>
        <a:bodyPr/>
        <a:lstStyle/>
        <a:p>
          <a:r>
            <a:rPr lang="en-US"/>
            <a:t>Structure</a:t>
          </a:r>
        </a:p>
      </dgm:t>
    </dgm:pt>
    <dgm:pt modelId="{42F76065-2453-4B50-8D7C-CDF01FB76711}" type="parTrans" cxnId="{8CA858CB-77DA-4AB9-AE4B-390E73D02556}">
      <dgm:prSet/>
      <dgm:spPr/>
      <dgm:t>
        <a:bodyPr/>
        <a:lstStyle/>
        <a:p>
          <a:endParaRPr lang="en-US"/>
        </a:p>
      </dgm:t>
    </dgm:pt>
    <dgm:pt modelId="{992328D8-C6BE-45FC-A891-BEF3C479E9B2}" type="sibTrans" cxnId="{8CA858CB-77DA-4AB9-AE4B-390E73D02556}">
      <dgm:prSet/>
      <dgm:spPr/>
      <dgm:t>
        <a:bodyPr/>
        <a:lstStyle/>
        <a:p>
          <a:endParaRPr lang="en-US"/>
        </a:p>
      </dgm:t>
    </dgm:pt>
    <dgm:pt modelId="{ED3587D5-E787-4FBD-89AA-16B5196A3A6C}">
      <dgm:prSet/>
      <dgm:spPr/>
      <dgm:t>
        <a:bodyPr/>
        <a:lstStyle/>
        <a:p>
          <a:r>
            <a:rPr lang="en-US" dirty="0"/>
            <a:t>test carefully</a:t>
          </a:r>
        </a:p>
      </dgm:t>
    </dgm:pt>
    <dgm:pt modelId="{216857CA-07FE-4FF7-8E44-75F027A55592}" type="parTrans" cxnId="{6F23F217-B1E6-4C6E-A496-410951A2C74D}">
      <dgm:prSet/>
      <dgm:spPr/>
      <dgm:t>
        <a:bodyPr/>
        <a:lstStyle/>
        <a:p>
          <a:endParaRPr lang="en-US"/>
        </a:p>
      </dgm:t>
    </dgm:pt>
    <dgm:pt modelId="{9D6FC1FF-AFA2-4650-B21E-53901C428890}" type="sibTrans" cxnId="{6F23F217-B1E6-4C6E-A496-410951A2C74D}">
      <dgm:prSet/>
      <dgm:spPr/>
      <dgm:t>
        <a:bodyPr/>
        <a:lstStyle/>
        <a:p>
          <a:endParaRPr lang="en-US"/>
        </a:p>
      </dgm:t>
    </dgm:pt>
    <dgm:pt modelId="{C1A828EE-A2A2-40F0-B29C-752D82830502}">
      <dgm:prSet/>
      <dgm:spPr/>
      <dgm:t>
        <a:bodyPr/>
        <a:lstStyle/>
        <a:p>
          <a:r>
            <a:rPr lang="en-US"/>
            <a:t>Reproduce</a:t>
          </a:r>
        </a:p>
      </dgm:t>
    </dgm:pt>
    <dgm:pt modelId="{51C6CA26-955B-48FC-9101-CC57B1A41474}" type="parTrans" cxnId="{ABF4ED06-535D-4A1C-933D-C477F7F550FF}">
      <dgm:prSet/>
      <dgm:spPr/>
      <dgm:t>
        <a:bodyPr/>
        <a:lstStyle/>
        <a:p>
          <a:endParaRPr lang="en-US"/>
        </a:p>
      </dgm:t>
    </dgm:pt>
    <dgm:pt modelId="{63FEE8AB-8A23-458C-8B3F-17CC07729320}" type="sibTrans" cxnId="{ABF4ED06-535D-4A1C-933D-C477F7F550FF}">
      <dgm:prSet/>
      <dgm:spPr/>
      <dgm:t>
        <a:bodyPr/>
        <a:lstStyle/>
        <a:p>
          <a:endParaRPr lang="en-US"/>
        </a:p>
      </dgm:t>
    </dgm:pt>
    <dgm:pt modelId="{AFB7BC70-7EE7-4796-9EB4-91CB0077D25F}">
      <dgm:prSet/>
      <dgm:spPr/>
      <dgm:t>
        <a:bodyPr/>
        <a:lstStyle/>
        <a:p>
          <a:r>
            <a:rPr lang="en-US" dirty="0"/>
            <a:t>test it again</a:t>
          </a:r>
        </a:p>
      </dgm:t>
    </dgm:pt>
    <dgm:pt modelId="{76A2E4CA-FD7C-48C4-A033-592B87FA144D}" type="parTrans" cxnId="{A6647567-5FEF-4319-88E8-293D24838BC5}">
      <dgm:prSet/>
      <dgm:spPr/>
      <dgm:t>
        <a:bodyPr/>
        <a:lstStyle/>
        <a:p>
          <a:endParaRPr lang="en-US"/>
        </a:p>
      </dgm:t>
    </dgm:pt>
    <dgm:pt modelId="{DCEC858F-2BC1-43D3-BC38-FB8B305130B4}" type="sibTrans" cxnId="{A6647567-5FEF-4319-88E8-293D24838BC5}">
      <dgm:prSet/>
      <dgm:spPr/>
      <dgm:t>
        <a:bodyPr/>
        <a:lstStyle/>
        <a:p>
          <a:endParaRPr lang="en-US"/>
        </a:p>
      </dgm:t>
    </dgm:pt>
    <dgm:pt modelId="{E3CF0B05-3F3F-4835-8938-9C6518934E1C}">
      <dgm:prSet/>
      <dgm:spPr/>
      <dgm:t>
        <a:bodyPr/>
        <a:lstStyle/>
        <a:p>
          <a:r>
            <a:rPr lang="en-US"/>
            <a:t>Isolate</a:t>
          </a:r>
        </a:p>
      </dgm:t>
    </dgm:pt>
    <dgm:pt modelId="{ACB753AD-943D-41EB-A933-EE8775907141}" type="parTrans" cxnId="{863D2B11-CF9F-415B-BE31-490F30A7B6E7}">
      <dgm:prSet/>
      <dgm:spPr/>
      <dgm:t>
        <a:bodyPr/>
        <a:lstStyle/>
        <a:p>
          <a:endParaRPr lang="en-US"/>
        </a:p>
      </dgm:t>
    </dgm:pt>
    <dgm:pt modelId="{80543DAA-3139-4EB9-A0D5-7C5EB2BAE21F}" type="sibTrans" cxnId="{863D2B11-CF9F-415B-BE31-490F30A7B6E7}">
      <dgm:prSet/>
      <dgm:spPr/>
      <dgm:t>
        <a:bodyPr/>
        <a:lstStyle/>
        <a:p>
          <a:endParaRPr lang="en-US"/>
        </a:p>
      </dgm:t>
    </dgm:pt>
    <dgm:pt modelId="{2AF4CF4A-D349-4CBC-A078-ACAC9FBADA51}">
      <dgm:prSet/>
      <dgm:spPr/>
      <dgm:t>
        <a:bodyPr/>
        <a:lstStyle/>
        <a:p>
          <a:r>
            <a:rPr lang="en-US" dirty="0"/>
            <a:t>test it differently</a:t>
          </a:r>
        </a:p>
      </dgm:t>
    </dgm:pt>
    <dgm:pt modelId="{86D9C83C-7F46-4F6F-B1B2-DFE647AD1D79}" type="parTrans" cxnId="{0EC3879E-D7DC-48CF-89CF-6CE26B42B6FD}">
      <dgm:prSet/>
      <dgm:spPr/>
      <dgm:t>
        <a:bodyPr/>
        <a:lstStyle/>
        <a:p>
          <a:endParaRPr lang="en-US"/>
        </a:p>
      </dgm:t>
    </dgm:pt>
    <dgm:pt modelId="{C36456BC-3149-470C-9421-99EAD66FB88B}" type="sibTrans" cxnId="{0EC3879E-D7DC-48CF-89CF-6CE26B42B6FD}">
      <dgm:prSet/>
      <dgm:spPr/>
      <dgm:t>
        <a:bodyPr/>
        <a:lstStyle/>
        <a:p>
          <a:endParaRPr lang="en-US"/>
        </a:p>
      </dgm:t>
    </dgm:pt>
    <dgm:pt modelId="{0D522C91-EB39-4BEB-9D0E-EAA90E85BA19}">
      <dgm:prSet/>
      <dgm:spPr/>
      <dgm:t>
        <a:bodyPr/>
        <a:lstStyle/>
        <a:p>
          <a:r>
            <a:rPr lang="en-US"/>
            <a:t>Generalise</a:t>
          </a:r>
        </a:p>
      </dgm:t>
    </dgm:pt>
    <dgm:pt modelId="{EB36B702-0CA5-4AE6-95D1-A5F5B57F354C}" type="parTrans" cxnId="{29BA1B47-ED0D-4D30-B0A1-6B809B5612C7}">
      <dgm:prSet/>
      <dgm:spPr/>
      <dgm:t>
        <a:bodyPr/>
        <a:lstStyle/>
        <a:p>
          <a:endParaRPr lang="en-US"/>
        </a:p>
      </dgm:t>
    </dgm:pt>
    <dgm:pt modelId="{8C168C2B-E455-48A2-B048-929E2692937B}" type="sibTrans" cxnId="{29BA1B47-ED0D-4D30-B0A1-6B809B5612C7}">
      <dgm:prSet/>
      <dgm:spPr/>
      <dgm:t>
        <a:bodyPr/>
        <a:lstStyle/>
        <a:p>
          <a:endParaRPr lang="en-US"/>
        </a:p>
      </dgm:t>
    </dgm:pt>
    <dgm:pt modelId="{2E34FC2B-247E-4F58-A12F-34EF08E05A96}">
      <dgm:prSet/>
      <dgm:spPr/>
      <dgm:t>
        <a:bodyPr/>
        <a:lstStyle/>
        <a:p>
          <a:r>
            <a:rPr lang="en-US" dirty="0"/>
            <a:t>test it elsewhere</a:t>
          </a:r>
        </a:p>
      </dgm:t>
    </dgm:pt>
    <dgm:pt modelId="{45920C0F-8507-4872-AD00-C8F96085048A}" type="parTrans" cxnId="{1916238F-52C1-47DB-823A-0D4E8BEC4815}">
      <dgm:prSet/>
      <dgm:spPr/>
      <dgm:t>
        <a:bodyPr/>
        <a:lstStyle/>
        <a:p>
          <a:endParaRPr lang="en-US"/>
        </a:p>
      </dgm:t>
    </dgm:pt>
    <dgm:pt modelId="{B9368F87-2EBF-467B-993A-0869BF16959B}" type="sibTrans" cxnId="{1916238F-52C1-47DB-823A-0D4E8BEC4815}">
      <dgm:prSet/>
      <dgm:spPr/>
      <dgm:t>
        <a:bodyPr/>
        <a:lstStyle/>
        <a:p>
          <a:endParaRPr lang="en-US"/>
        </a:p>
      </dgm:t>
    </dgm:pt>
    <dgm:pt modelId="{9E6162F3-F78F-4238-B1AE-679357098123}">
      <dgm:prSet/>
      <dgm:spPr/>
      <dgm:t>
        <a:bodyPr/>
        <a:lstStyle/>
        <a:p>
          <a:r>
            <a:rPr lang="en-US"/>
            <a:t>Compare</a:t>
          </a:r>
        </a:p>
      </dgm:t>
    </dgm:pt>
    <dgm:pt modelId="{02D699E7-FD22-4666-97D9-8404AAD027FF}" type="parTrans" cxnId="{AE563586-EAED-48E9-969E-D53F6ABA512B}">
      <dgm:prSet/>
      <dgm:spPr/>
      <dgm:t>
        <a:bodyPr/>
        <a:lstStyle/>
        <a:p>
          <a:endParaRPr lang="en-US"/>
        </a:p>
      </dgm:t>
    </dgm:pt>
    <dgm:pt modelId="{2B6CBB13-8689-4BE1-976B-62CDEE67989D}" type="sibTrans" cxnId="{AE563586-EAED-48E9-969E-D53F6ABA512B}">
      <dgm:prSet/>
      <dgm:spPr/>
      <dgm:t>
        <a:bodyPr/>
        <a:lstStyle/>
        <a:p>
          <a:endParaRPr lang="en-US"/>
        </a:p>
      </dgm:t>
    </dgm:pt>
    <dgm:pt modelId="{A750B917-1A21-41ED-9CCA-2B0522FD45E0}">
      <dgm:prSet/>
      <dgm:spPr/>
      <dgm:t>
        <a:bodyPr/>
        <a:lstStyle/>
        <a:p>
          <a:r>
            <a:rPr lang="en-US" dirty="0"/>
            <a:t>review similar test results</a:t>
          </a:r>
        </a:p>
      </dgm:t>
    </dgm:pt>
    <dgm:pt modelId="{728F2F6A-B2CC-43C4-8C19-0D9F35D52717}" type="parTrans" cxnId="{CBEF2B35-363D-42B9-B447-A56A1B42B4BC}">
      <dgm:prSet/>
      <dgm:spPr/>
      <dgm:t>
        <a:bodyPr/>
        <a:lstStyle/>
        <a:p>
          <a:endParaRPr lang="en-US"/>
        </a:p>
      </dgm:t>
    </dgm:pt>
    <dgm:pt modelId="{7230D932-7697-44E8-ABDE-A52DD06D1180}" type="sibTrans" cxnId="{CBEF2B35-363D-42B9-B447-A56A1B42B4BC}">
      <dgm:prSet/>
      <dgm:spPr/>
      <dgm:t>
        <a:bodyPr/>
        <a:lstStyle/>
        <a:p>
          <a:endParaRPr lang="en-US"/>
        </a:p>
      </dgm:t>
    </dgm:pt>
    <dgm:pt modelId="{B56EC9E7-CFD0-4DAC-9D04-547C4C33CE79}">
      <dgm:prSet/>
      <dgm:spPr/>
      <dgm:t>
        <a:bodyPr/>
        <a:lstStyle/>
        <a:p>
          <a:r>
            <a:rPr lang="en-US"/>
            <a:t>Summarise</a:t>
          </a:r>
        </a:p>
      </dgm:t>
    </dgm:pt>
    <dgm:pt modelId="{57733F1A-0929-4628-952B-AF39772609DB}" type="parTrans" cxnId="{08CAF995-6A46-47C2-AF2F-B061C6359005}">
      <dgm:prSet/>
      <dgm:spPr/>
      <dgm:t>
        <a:bodyPr/>
        <a:lstStyle/>
        <a:p>
          <a:endParaRPr lang="en-US"/>
        </a:p>
      </dgm:t>
    </dgm:pt>
    <dgm:pt modelId="{E45CA762-C4B9-4BC7-ABD0-EEB007D87FF3}" type="sibTrans" cxnId="{08CAF995-6A46-47C2-AF2F-B061C6359005}">
      <dgm:prSet/>
      <dgm:spPr/>
      <dgm:t>
        <a:bodyPr/>
        <a:lstStyle/>
        <a:p>
          <a:endParaRPr lang="en-US"/>
        </a:p>
      </dgm:t>
    </dgm:pt>
    <dgm:pt modelId="{FDC0E38B-4887-4B81-B96B-4AB74F59B936}">
      <dgm:prSet/>
      <dgm:spPr/>
      <dgm:t>
        <a:bodyPr/>
        <a:lstStyle/>
        <a:p>
          <a:r>
            <a:rPr lang="en-US" dirty="0"/>
            <a:t>relate test to customers</a:t>
          </a:r>
        </a:p>
      </dgm:t>
    </dgm:pt>
    <dgm:pt modelId="{2555F322-C2EC-4FA5-A069-36CC871FF43B}" type="parTrans" cxnId="{A356C20C-ADD2-4CD7-9E2A-DCB6B34FF47A}">
      <dgm:prSet/>
      <dgm:spPr/>
      <dgm:t>
        <a:bodyPr/>
        <a:lstStyle/>
        <a:p>
          <a:endParaRPr lang="en-US"/>
        </a:p>
      </dgm:t>
    </dgm:pt>
    <dgm:pt modelId="{056BC362-FAD9-4A5F-827A-EA94BA4A21E3}" type="sibTrans" cxnId="{A356C20C-ADD2-4CD7-9E2A-DCB6B34FF47A}">
      <dgm:prSet/>
      <dgm:spPr/>
      <dgm:t>
        <a:bodyPr/>
        <a:lstStyle/>
        <a:p>
          <a:endParaRPr lang="en-US"/>
        </a:p>
      </dgm:t>
    </dgm:pt>
    <dgm:pt modelId="{EFB94136-75B1-448F-9FED-F1D8D3ACB206}">
      <dgm:prSet/>
      <dgm:spPr/>
      <dgm:t>
        <a:bodyPr/>
        <a:lstStyle/>
        <a:p>
          <a:r>
            <a:rPr lang="en-US"/>
            <a:t>Condense</a:t>
          </a:r>
        </a:p>
      </dgm:t>
    </dgm:pt>
    <dgm:pt modelId="{28D6F68C-2840-4FE5-9F36-12209B9E8A81}" type="parTrans" cxnId="{0A9B2D08-FA6E-4527-A24C-6BE50D96547F}">
      <dgm:prSet/>
      <dgm:spPr/>
      <dgm:t>
        <a:bodyPr/>
        <a:lstStyle/>
        <a:p>
          <a:endParaRPr lang="en-US"/>
        </a:p>
      </dgm:t>
    </dgm:pt>
    <dgm:pt modelId="{429CB093-020C-4D38-8AF1-DD6F67AF1FE1}" type="sibTrans" cxnId="{0A9B2D08-FA6E-4527-A24C-6BE50D96547F}">
      <dgm:prSet/>
      <dgm:spPr/>
      <dgm:t>
        <a:bodyPr/>
        <a:lstStyle/>
        <a:p>
          <a:endParaRPr lang="en-US"/>
        </a:p>
      </dgm:t>
    </dgm:pt>
    <dgm:pt modelId="{C994390F-1037-4A70-9EB3-EB25D04E53A2}">
      <dgm:prSet/>
      <dgm:spPr/>
      <dgm:t>
        <a:bodyPr/>
        <a:lstStyle/>
        <a:p>
          <a:r>
            <a:rPr lang="en-US" dirty="0"/>
            <a:t>trim unnecessary information</a:t>
          </a:r>
        </a:p>
      </dgm:t>
    </dgm:pt>
    <dgm:pt modelId="{49CE0C6F-C387-446F-AD83-BF109B3E9AA1}" type="parTrans" cxnId="{9AC735F6-8263-4A91-A894-4DE0A59A32B2}">
      <dgm:prSet/>
      <dgm:spPr/>
      <dgm:t>
        <a:bodyPr/>
        <a:lstStyle/>
        <a:p>
          <a:endParaRPr lang="en-US"/>
        </a:p>
      </dgm:t>
    </dgm:pt>
    <dgm:pt modelId="{A14C36BD-F15B-4E4E-A053-100F96047D23}" type="sibTrans" cxnId="{9AC735F6-8263-4A91-A894-4DE0A59A32B2}">
      <dgm:prSet/>
      <dgm:spPr/>
      <dgm:t>
        <a:bodyPr/>
        <a:lstStyle/>
        <a:p>
          <a:endParaRPr lang="en-US"/>
        </a:p>
      </dgm:t>
    </dgm:pt>
    <dgm:pt modelId="{9FA29F28-DC15-4F1E-9317-C89ACCC9A7F4}">
      <dgm:prSet/>
      <dgm:spPr/>
      <dgm:t>
        <a:bodyPr/>
        <a:lstStyle/>
        <a:p>
          <a:r>
            <a:rPr lang="en-US"/>
            <a:t>Disambiguate</a:t>
          </a:r>
        </a:p>
      </dgm:t>
    </dgm:pt>
    <dgm:pt modelId="{A14D9E22-47F5-412B-A77C-84CA3DE3C8B4}" type="parTrans" cxnId="{44013510-66B4-4F81-9E59-5C8A9A3A6436}">
      <dgm:prSet/>
      <dgm:spPr/>
      <dgm:t>
        <a:bodyPr/>
        <a:lstStyle/>
        <a:p>
          <a:endParaRPr lang="en-US"/>
        </a:p>
      </dgm:t>
    </dgm:pt>
    <dgm:pt modelId="{FA9FC926-76DB-4DD6-8D00-1708E7565E1C}" type="sibTrans" cxnId="{44013510-66B4-4F81-9E59-5C8A9A3A6436}">
      <dgm:prSet/>
      <dgm:spPr/>
      <dgm:t>
        <a:bodyPr/>
        <a:lstStyle/>
        <a:p>
          <a:endParaRPr lang="en-US"/>
        </a:p>
      </dgm:t>
    </dgm:pt>
    <dgm:pt modelId="{48D3DC15-371F-45D0-975E-FCF2B3A45EB9}">
      <dgm:prSet/>
      <dgm:spPr/>
      <dgm:t>
        <a:bodyPr/>
        <a:lstStyle/>
        <a:p>
          <a:r>
            <a:rPr lang="en-US" dirty="0"/>
            <a:t>use clear words</a:t>
          </a:r>
        </a:p>
      </dgm:t>
    </dgm:pt>
    <dgm:pt modelId="{4AA93779-EC8E-4763-BD5F-B4348E04BE2E}" type="parTrans" cxnId="{5049986A-7541-4725-8AC1-0AB1E8A8D72C}">
      <dgm:prSet/>
      <dgm:spPr/>
      <dgm:t>
        <a:bodyPr/>
        <a:lstStyle/>
        <a:p>
          <a:endParaRPr lang="en-US"/>
        </a:p>
      </dgm:t>
    </dgm:pt>
    <dgm:pt modelId="{CF82E3D3-7451-4257-AFEF-01E0525E18A4}" type="sibTrans" cxnId="{5049986A-7541-4725-8AC1-0AB1E8A8D72C}">
      <dgm:prSet/>
      <dgm:spPr/>
      <dgm:t>
        <a:bodyPr/>
        <a:lstStyle/>
        <a:p>
          <a:endParaRPr lang="en-US"/>
        </a:p>
      </dgm:t>
    </dgm:pt>
    <dgm:pt modelId="{A736D3E1-BAFE-4D75-9BC6-CF5206325556}">
      <dgm:prSet/>
      <dgm:spPr/>
      <dgm:t>
        <a:bodyPr/>
        <a:lstStyle/>
        <a:p>
          <a:r>
            <a:rPr lang="en-US" dirty="0" err="1"/>
            <a:t>Neutralise</a:t>
          </a:r>
          <a:endParaRPr lang="en-US" dirty="0"/>
        </a:p>
      </dgm:t>
    </dgm:pt>
    <dgm:pt modelId="{DA2317D3-4264-4610-A5AC-4E72A74A088E}" type="parTrans" cxnId="{3FDF3B3C-30C9-4C5F-9783-140AF5D4CC4C}">
      <dgm:prSet/>
      <dgm:spPr/>
      <dgm:t>
        <a:bodyPr/>
        <a:lstStyle/>
        <a:p>
          <a:endParaRPr lang="en-US"/>
        </a:p>
      </dgm:t>
    </dgm:pt>
    <dgm:pt modelId="{DA220D7C-6E78-49D2-AF65-6B1B53719C00}" type="sibTrans" cxnId="{3FDF3B3C-30C9-4C5F-9783-140AF5D4CC4C}">
      <dgm:prSet/>
      <dgm:spPr/>
      <dgm:t>
        <a:bodyPr/>
        <a:lstStyle/>
        <a:p>
          <a:endParaRPr lang="en-US"/>
        </a:p>
      </dgm:t>
    </dgm:pt>
    <dgm:pt modelId="{36E5B26A-0741-413F-9BDE-D9782C74000A}">
      <dgm:prSet/>
      <dgm:spPr/>
      <dgm:t>
        <a:bodyPr/>
        <a:lstStyle/>
        <a:p>
          <a:r>
            <a:rPr lang="en-US" dirty="0"/>
            <a:t>express problem impartially</a:t>
          </a:r>
        </a:p>
      </dgm:t>
    </dgm:pt>
    <dgm:pt modelId="{F3656330-AD1D-437C-B720-BCA49AF9A795}" type="parTrans" cxnId="{82C659FB-038C-48AB-A07E-EAD195A37C84}">
      <dgm:prSet/>
      <dgm:spPr/>
      <dgm:t>
        <a:bodyPr/>
        <a:lstStyle/>
        <a:p>
          <a:endParaRPr lang="en-US"/>
        </a:p>
      </dgm:t>
    </dgm:pt>
    <dgm:pt modelId="{D568361B-2A58-4F50-A10C-91831537BB6E}" type="sibTrans" cxnId="{82C659FB-038C-48AB-A07E-EAD195A37C84}">
      <dgm:prSet/>
      <dgm:spPr/>
      <dgm:t>
        <a:bodyPr/>
        <a:lstStyle/>
        <a:p>
          <a:endParaRPr lang="en-US"/>
        </a:p>
      </dgm:t>
    </dgm:pt>
    <dgm:pt modelId="{1AF7553C-2419-46EB-AAD4-3E43DEBE770C}">
      <dgm:prSet/>
      <dgm:spPr/>
      <dgm:t>
        <a:bodyPr/>
        <a:lstStyle/>
        <a:p>
          <a:r>
            <a:rPr lang="en-US"/>
            <a:t>Review</a:t>
          </a:r>
        </a:p>
      </dgm:t>
    </dgm:pt>
    <dgm:pt modelId="{CE5F6C3A-AA65-44E6-B25D-FEEDEB1E0799}" type="parTrans" cxnId="{B0AC15D0-2189-4344-A9E2-59623F332E5E}">
      <dgm:prSet/>
      <dgm:spPr/>
      <dgm:t>
        <a:bodyPr/>
        <a:lstStyle/>
        <a:p>
          <a:endParaRPr lang="en-US"/>
        </a:p>
      </dgm:t>
    </dgm:pt>
    <dgm:pt modelId="{A86E5F0E-5941-481E-8AD0-42DE2BED1A18}" type="sibTrans" cxnId="{B0AC15D0-2189-4344-A9E2-59623F332E5E}">
      <dgm:prSet/>
      <dgm:spPr/>
      <dgm:t>
        <a:bodyPr/>
        <a:lstStyle/>
        <a:p>
          <a:endParaRPr lang="en-US"/>
        </a:p>
      </dgm:t>
    </dgm:pt>
    <dgm:pt modelId="{9CE73BD2-4006-4EF1-9CF1-8C8C72696453}">
      <dgm:prSet/>
      <dgm:spPr/>
      <dgm:t>
        <a:bodyPr/>
        <a:lstStyle/>
        <a:p>
          <a:r>
            <a:rPr lang="en-US" dirty="0"/>
            <a:t>be sure</a:t>
          </a:r>
        </a:p>
      </dgm:t>
    </dgm:pt>
    <dgm:pt modelId="{575A28B7-5B8F-4349-AFFE-DCE571712ACD}" type="parTrans" cxnId="{BEDA22A5-F391-4904-B03B-B41C7878459D}">
      <dgm:prSet/>
      <dgm:spPr/>
      <dgm:t>
        <a:bodyPr/>
        <a:lstStyle/>
        <a:p>
          <a:endParaRPr lang="en-US"/>
        </a:p>
      </dgm:t>
    </dgm:pt>
    <dgm:pt modelId="{7FAA58A7-19C8-4114-9AB0-2B38F567832F}" type="sibTrans" cxnId="{BEDA22A5-F391-4904-B03B-B41C7878459D}">
      <dgm:prSet/>
      <dgm:spPr/>
      <dgm:t>
        <a:bodyPr/>
        <a:lstStyle/>
        <a:p>
          <a:endParaRPr lang="en-US"/>
        </a:p>
      </dgm:t>
    </dgm:pt>
    <dgm:pt modelId="{74DF7DF1-E2E8-4B40-986F-C97393846089}" type="pres">
      <dgm:prSet presAssocID="{7DD1AEB8-D967-4568-AFA7-DBA264B6F4B4}" presName="Name0" presStyleCnt="0">
        <dgm:presLayoutVars>
          <dgm:dir/>
          <dgm:animLvl val="lvl"/>
          <dgm:resizeHandles val="exact"/>
        </dgm:presLayoutVars>
      </dgm:prSet>
      <dgm:spPr/>
    </dgm:pt>
    <dgm:pt modelId="{847878D2-A7B0-E94F-8509-4FDE8BD3638A}" type="pres">
      <dgm:prSet presAssocID="{1AF7553C-2419-46EB-AAD4-3E43DEBE770C}" presName="boxAndChildren" presStyleCnt="0"/>
      <dgm:spPr/>
    </dgm:pt>
    <dgm:pt modelId="{4CD384BE-E1BE-564D-9661-6D7EC183BDA1}" type="pres">
      <dgm:prSet presAssocID="{1AF7553C-2419-46EB-AAD4-3E43DEBE770C}" presName="parentTextBox" presStyleLbl="alignNode1" presStyleIdx="0" presStyleCnt="10"/>
      <dgm:spPr/>
    </dgm:pt>
    <dgm:pt modelId="{6A5C8F23-79B6-BF4D-A841-5F4F068F6712}" type="pres">
      <dgm:prSet presAssocID="{1AF7553C-2419-46EB-AAD4-3E43DEBE770C}" presName="descendantBox" presStyleLbl="bgAccFollowNode1" presStyleIdx="0" presStyleCnt="10"/>
      <dgm:spPr/>
    </dgm:pt>
    <dgm:pt modelId="{031E2C8C-A4B7-5D42-808E-C39AA2FE9B9C}" type="pres">
      <dgm:prSet presAssocID="{DA220D7C-6E78-49D2-AF65-6B1B53719C00}" presName="sp" presStyleCnt="0"/>
      <dgm:spPr/>
    </dgm:pt>
    <dgm:pt modelId="{5129F507-DBA1-8647-BD94-52F3B1310070}" type="pres">
      <dgm:prSet presAssocID="{A736D3E1-BAFE-4D75-9BC6-CF5206325556}" presName="arrowAndChildren" presStyleCnt="0"/>
      <dgm:spPr/>
    </dgm:pt>
    <dgm:pt modelId="{14901F6F-F7CD-8944-80C8-BA2C19B020C4}" type="pres">
      <dgm:prSet presAssocID="{A736D3E1-BAFE-4D75-9BC6-CF5206325556}" presName="parentTextArrow" presStyleLbl="node1" presStyleIdx="0" presStyleCnt="0"/>
      <dgm:spPr/>
    </dgm:pt>
    <dgm:pt modelId="{21891D49-87E1-8F48-BDE2-7687BE0557CF}" type="pres">
      <dgm:prSet presAssocID="{A736D3E1-BAFE-4D75-9BC6-CF5206325556}" presName="arrow" presStyleLbl="alignNode1" presStyleIdx="1" presStyleCnt="10"/>
      <dgm:spPr/>
    </dgm:pt>
    <dgm:pt modelId="{63B01CCF-ACAC-774E-B1B3-D127AC5020C0}" type="pres">
      <dgm:prSet presAssocID="{A736D3E1-BAFE-4D75-9BC6-CF5206325556}" presName="descendantArrow" presStyleLbl="bgAccFollowNode1" presStyleIdx="1" presStyleCnt="10"/>
      <dgm:spPr/>
    </dgm:pt>
    <dgm:pt modelId="{904E9E95-3826-6041-9B5F-55128775204C}" type="pres">
      <dgm:prSet presAssocID="{FA9FC926-76DB-4DD6-8D00-1708E7565E1C}" presName="sp" presStyleCnt="0"/>
      <dgm:spPr/>
    </dgm:pt>
    <dgm:pt modelId="{FCB90F55-6F17-2848-AF86-1A5D3CC55337}" type="pres">
      <dgm:prSet presAssocID="{9FA29F28-DC15-4F1E-9317-C89ACCC9A7F4}" presName="arrowAndChildren" presStyleCnt="0"/>
      <dgm:spPr/>
    </dgm:pt>
    <dgm:pt modelId="{0187AF0C-6E4F-BA45-93DB-B1783745393D}" type="pres">
      <dgm:prSet presAssocID="{9FA29F28-DC15-4F1E-9317-C89ACCC9A7F4}" presName="parentTextArrow" presStyleLbl="node1" presStyleIdx="0" presStyleCnt="0"/>
      <dgm:spPr/>
    </dgm:pt>
    <dgm:pt modelId="{9861E111-216B-5745-B681-861CE8BF9E60}" type="pres">
      <dgm:prSet presAssocID="{9FA29F28-DC15-4F1E-9317-C89ACCC9A7F4}" presName="arrow" presStyleLbl="alignNode1" presStyleIdx="2" presStyleCnt="10"/>
      <dgm:spPr/>
    </dgm:pt>
    <dgm:pt modelId="{214725CB-108B-8540-9E7C-AC14CA2B62E1}" type="pres">
      <dgm:prSet presAssocID="{9FA29F28-DC15-4F1E-9317-C89ACCC9A7F4}" presName="descendantArrow" presStyleLbl="bgAccFollowNode1" presStyleIdx="2" presStyleCnt="10"/>
      <dgm:spPr/>
    </dgm:pt>
    <dgm:pt modelId="{57703CAE-5FB3-B042-8C25-0C2603A7371B}" type="pres">
      <dgm:prSet presAssocID="{429CB093-020C-4D38-8AF1-DD6F67AF1FE1}" presName="sp" presStyleCnt="0"/>
      <dgm:spPr/>
    </dgm:pt>
    <dgm:pt modelId="{01952803-FB24-9646-9080-190FEEAF688F}" type="pres">
      <dgm:prSet presAssocID="{EFB94136-75B1-448F-9FED-F1D8D3ACB206}" presName="arrowAndChildren" presStyleCnt="0"/>
      <dgm:spPr/>
    </dgm:pt>
    <dgm:pt modelId="{8F954E28-BA31-9D47-B2B4-3607EAA6E32F}" type="pres">
      <dgm:prSet presAssocID="{EFB94136-75B1-448F-9FED-F1D8D3ACB206}" presName="parentTextArrow" presStyleLbl="node1" presStyleIdx="0" presStyleCnt="0"/>
      <dgm:spPr/>
    </dgm:pt>
    <dgm:pt modelId="{8178070F-D02C-B840-A85E-3DCEED282848}" type="pres">
      <dgm:prSet presAssocID="{EFB94136-75B1-448F-9FED-F1D8D3ACB206}" presName="arrow" presStyleLbl="alignNode1" presStyleIdx="3" presStyleCnt="10"/>
      <dgm:spPr/>
    </dgm:pt>
    <dgm:pt modelId="{6F411668-AABC-D149-A709-B4E6F15EAB12}" type="pres">
      <dgm:prSet presAssocID="{EFB94136-75B1-448F-9FED-F1D8D3ACB206}" presName="descendantArrow" presStyleLbl="bgAccFollowNode1" presStyleIdx="3" presStyleCnt="10"/>
      <dgm:spPr/>
    </dgm:pt>
    <dgm:pt modelId="{788CAF4F-5E3B-264C-9D0C-0DCB3C506394}" type="pres">
      <dgm:prSet presAssocID="{E45CA762-C4B9-4BC7-ABD0-EEB007D87FF3}" presName="sp" presStyleCnt="0"/>
      <dgm:spPr/>
    </dgm:pt>
    <dgm:pt modelId="{C6C37953-873C-EA44-A9AC-FEEF0C72F013}" type="pres">
      <dgm:prSet presAssocID="{B56EC9E7-CFD0-4DAC-9D04-547C4C33CE79}" presName="arrowAndChildren" presStyleCnt="0"/>
      <dgm:spPr/>
    </dgm:pt>
    <dgm:pt modelId="{8E799820-273F-1549-8616-4C0FE296A424}" type="pres">
      <dgm:prSet presAssocID="{B56EC9E7-CFD0-4DAC-9D04-547C4C33CE79}" presName="parentTextArrow" presStyleLbl="node1" presStyleIdx="0" presStyleCnt="0"/>
      <dgm:spPr/>
    </dgm:pt>
    <dgm:pt modelId="{D0C7C3B3-8795-E94B-BFC3-646643C92F47}" type="pres">
      <dgm:prSet presAssocID="{B56EC9E7-CFD0-4DAC-9D04-547C4C33CE79}" presName="arrow" presStyleLbl="alignNode1" presStyleIdx="4" presStyleCnt="10"/>
      <dgm:spPr/>
    </dgm:pt>
    <dgm:pt modelId="{D6B67080-FFAB-334A-9F76-F2F89DFC6DA0}" type="pres">
      <dgm:prSet presAssocID="{B56EC9E7-CFD0-4DAC-9D04-547C4C33CE79}" presName="descendantArrow" presStyleLbl="bgAccFollowNode1" presStyleIdx="4" presStyleCnt="10"/>
      <dgm:spPr/>
    </dgm:pt>
    <dgm:pt modelId="{BAE11504-6B0C-A541-890D-52506F1F1963}" type="pres">
      <dgm:prSet presAssocID="{2B6CBB13-8689-4BE1-976B-62CDEE67989D}" presName="sp" presStyleCnt="0"/>
      <dgm:spPr/>
    </dgm:pt>
    <dgm:pt modelId="{6948BAF4-9E61-544E-AAEE-641DBA2D6882}" type="pres">
      <dgm:prSet presAssocID="{9E6162F3-F78F-4238-B1AE-679357098123}" presName="arrowAndChildren" presStyleCnt="0"/>
      <dgm:spPr/>
    </dgm:pt>
    <dgm:pt modelId="{392906D4-8401-954D-BCBA-D7394F1A1631}" type="pres">
      <dgm:prSet presAssocID="{9E6162F3-F78F-4238-B1AE-679357098123}" presName="parentTextArrow" presStyleLbl="node1" presStyleIdx="0" presStyleCnt="0"/>
      <dgm:spPr/>
    </dgm:pt>
    <dgm:pt modelId="{5F3C8C75-5724-8847-9059-F3EE6EB9F206}" type="pres">
      <dgm:prSet presAssocID="{9E6162F3-F78F-4238-B1AE-679357098123}" presName="arrow" presStyleLbl="alignNode1" presStyleIdx="5" presStyleCnt="10"/>
      <dgm:spPr/>
    </dgm:pt>
    <dgm:pt modelId="{A7A21F02-84EB-6B4D-AD36-18186E145619}" type="pres">
      <dgm:prSet presAssocID="{9E6162F3-F78F-4238-B1AE-679357098123}" presName="descendantArrow" presStyleLbl="bgAccFollowNode1" presStyleIdx="5" presStyleCnt="10"/>
      <dgm:spPr/>
    </dgm:pt>
    <dgm:pt modelId="{5941E44A-3E50-F24B-93C1-16B742089201}" type="pres">
      <dgm:prSet presAssocID="{8C168C2B-E455-48A2-B048-929E2692937B}" presName="sp" presStyleCnt="0"/>
      <dgm:spPr/>
    </dgm:pt>
    <dgm:pt modelId="{04B659D8-4DA3-0948-B1DC-BE82D2989D37}" type="pres">
      <dgm:prSet presAssocID="{0D522C91-EB39-4BEB-9D0E-EAA90E85BA19}" presName="arrowAndChildren" presStyleCnt="0"/>
      <dgm:spPr/>
    </dgm:pt>
    <dgm:pt modelId="{F35DB3AC-F9BB-3144-9E67-EC2844F63AF3}" type="pres">
      <dgm:prSet presAssocID="{0D522C91-EB39-4BEB-9D0E-EAA90E85BA19}" presName="parentTextArrow" presStyleLbl="node1" presStyleIdx="0" presStyleCnt="0"/>
      <dgm:spPr/>
    </dgm:pt>
    <dgm:pt modelId="{7248200E-62A4-7B44-B845-A7A9C5E3D0A1}" type="pres">
      <dgm:prSet presAssocID="{0D522C91-EB39-4BEB-9D0E-EAA90E85BA19}" presName="arrow" presStyleLbl="alignNode1" presStyleIdx="6" presStyleCnt="10"/>
      <dgm:spPr/>
    </dgm:pt>
    <dgm:pt modelId="{BA51FEB5-A45C-A247-B799-CF92B28DE160}" type="pres">
      <dgm:prSet presAssocID="{0D522C91-EB39-4BEB-9D0E-EAA90E85BA19}" presName="descendantArrow" presStyleLbl="bgAccFollowNode1" presStyleIdx="6" presStyleCnt="10"/>
      <dgm:spPr/>
    </dgm:pt>
    <dgm:pt modelId="{3C5C7500-803F-4A4E-954B-907452011A3A}" type="pres">
      <dgm:prSet presAssocID="{80543DAA-3139-4EB9-A0D5-7C5EB2BAE21F}" presName="sp" presStyleCnt="0"/>
      <dgm:spPr/>
    </dgm:pt>
    <dgm:pt modelId="{D09041E1-18BA-1C4C-BAB2-16AC4E0399BC}" type="pres">
      <dgm:prSet presAssocID="{E3CF0B05-3F3F-4835-8938-9C6518934E1C}" presName="arrowAndChildren" presStyleCnt="0"/>
      <dgm:spPr/>
    </dgm:pt>
    <dgm:pt modelId="{004A92A2-E4DA-9949-88D9-0470B49C4845}" type="pres">
      <dgm:prSet presAssocID="{E3CF0B05-3F3F-4835-8938-9C6518934E1C}" presName="parentTextArrow" presStyleLbl="node1" presStyleIdx="0" presStyleCnt="0"/>
      <dgm:spPr/>
    </dgm:pt>
    <dgm:pt modelId="{2DA46345-2CEF-2445-B5B9-24CB88725A3F}" type="pres">
      <dgm:prSet presAssocID="{E3CF0B05-3F3F-4835-8938-9C6518934E1C}" presName="arrow" presStyleLbl="alignNode1" presStyleIdx="7" presStyleCnt="10"/>
      <dgm:spPr/>
    </dgm:pt>
    <dgm:pt modelId="{A2375410-6C0F-5542-9D4B-86F726F2AF97}" type="pres">
      <dgm:prSet presAssocID="{E3CF0B05-3F3F-4835-8938-9C6518934E1C}" presName="descendantArrow" presStyleLbl="bgAccFollowNode1" presStyleIdx="7" presStyleCnt="10"/>
      <dgm:spPr/>
    </dgm:pt>
    <dgm:pt modelId="{C6D05938-31CF-1745-9BF9-B2E45988572F}" type="pres">
      <dgm:prSet presAssocID="{63FEE8AB-8A23-458C-8B3F-17CC07729320}" presName="sp" presStyleCnt="0"/>
      <dgm:spPr/>
    </dgm:pt>
    <dgm:pt modelId="{DA1D8261-FBB5-0B40-A2B2-75423A55C8F8}" type="pres">
      <dgm:prSet presAssocID="{C1A828EE-A2A2-40F0-B29C-752D82830502}" presName="arrowAndChildren" presStyleCnt="0"/>
      <dgm:spPr/>
    </dgm:pt>
    <dgm:pt modelId="{48763FA6-604D-A84B-B57E-E128B00BC6DC}" type="pres">
      <dgm:prSet presAssocID="{C1A828EE-A2A2-40F0-B29C-752D82830502}" presName="parentTextArrow" presStyleLbl="node1" presStyleIdx="0" presStyleCnt="0"/>
      <dgm:spPr/>
    </dgm:pt>
    <dgm:pt modelId="{CA24BDB6-465A-C84E-9162-852D2B1800A6}" type="pres">
      <dgm:prSet presAssocID="{C1A828EE-A2A2-40F0-B29C-752D82830502}" presName="arrow" presStyleLbl="alignNode1" presStyleIdx="8" presStyleCnt="10"/>
      <dgm:spPr/>
    </dgm:pt>
    <dgm:pt modelId="{58A4D212-A3BA-EB48-A34B-B69169DE4B4A}" type="pres">
      <dgm:prSet presAssocID="{C1A828EE-A2A2-40F0-B29C-752D82830502}" presName="descendantArrow" presStyleLbl="bgAccFollowNode1" presStyleIdx="8" presStyleCnt="10"/>
      <dgm:spPr/>
    </dgm:pt>
    <dgm:pt modelId="{28693538-E4DB-B84F-9907-A686247334F5}" type="pres">
      <dgm:prSet presAssocID="{992328D8-C6BE-45FC-A891-BEF3C479E9B2}" presName="sp" presStyleCnt="0"/>
      <dgm:spPr/>
    </dgm:pt>
    <dgm:pt modelId="{2FDDDE64-6DC7-F040-8C2C-0905193107AD}" type="pres">
      <dgm:prSet presAssocID="{7E06AEE4-47E9-454D-9D88-C8682AF04D06}" presName="arrowAndChildren" presStyleCnt="0"/>
      <dgm:spPr/>
    </dgm:pt>
    <dgm:pt modelId="{DBF43B8D-4EF9-F944-A2E8-11785F093286}" type="pres">
      <dgm:prSet presAssocID="{7E06AEE4-47E9-454D-9D88-C8682AF04D06}" presName="parentTextArrow" presStyleLbl="node1" presStyleIdx="0" presStyleCnt="0"/>
      <dgm:spPr/>
    </dgm:pt>
    <dgm:pt modelId="{B1A69404-6359-904A-872A-C25C5B9A08FE}" type="pres">
      <dgm:prSet presAssocID="{7E06AEE4-47E9-454D-9D88-C8682AF04D06}" presName="arrow" presStyleLbl="alignNode1" presStyleIdx="9" presStyleCnt="10"/>
      <dgm:spPr/>
    </dgm:pt>
    <dgm:pt modelId="{3D6EA2DB-A633-094D-81B4-1E48E24D3946}" type="pres">
      <dgm:prSet presAssocID="{7E06AEE4-47E9-454D-9D88-C8682AF04D06}" presName="descendantArrow" presStyleLbl="bgAccFollowNode1" presStyleIdx="9" presStyleCnt="10"/>
      <dgm:spPr/>
    </dgm:pt>
  </dgm:ptLst>
  <dgm:cxnLst>
    <dgm:cxn modelId="{ABF4ED06-535D-4A1C-933D-C477F7F550FF}" srcId="{7DD1AEB8-D967-4568-AFA7-DBA264B6F4B4}" destId="{C1A828EE-A2A2-40F0-B29C-752D82830502}" srcOrd="1" destOrd="0" parTransId="{51C6CA26-955B-48FC-9101-CC57B1A41474}" sibTransId="{63FEE8AB-8A23-458C-8B3F-17CC07729320}"/>
    <dgm:cxn modelId="{0A9B2D08-FA6E-4527-A24C-6BE50D96547F}" srcId="{7DD1AEB8-D967-4568-AFA7-DBA264B6F4B4}" destId="{EFB94136-75B1-448F-9FED-F1D8D3ACB206}" srcOrd="6" destOrd="0" parTransId="{28D6F68C-2840-4FE5-9F36-12209B9E8A81}" sibTransId="{429CB093-020C-4D38-8AF1-DD6F67AF1FE1}"/>
    <dgm:cxn modelId="{475C6108-53BB-2E4C-A199-C8FEAC6C4848}" type="presOf" srcId="{AFB7BC70-7EE7-4796-9EB4-91CB0077D25F}" destId="{58A4D212-A3BA-EB48-A34B-B69169DE4B4A}" srcOrd="0" destOrd="0" presId="urn:microsoft.com/office/officeart/2016/7/layout/VerticalDownArrowProcess"/>
    <dgm:cxn modelId="{A356C20C-ADD2-4CD7-9E2A-DCB6B34FF47A}" srcId="{B56EC9E7-CFD0-4DAC-9D04-547C4C33CE79}" destId="{FDC0E38B-4887-4B81-B96B-4AB74F59B936}" srcOrd="0" destOrd="0" parTransId="{2555F322-C2EC-4FA5-A069-36CC871FF43B}" sibTransId="{056BC362-FAD9-4A5F-827A-EA94BA4A21E3}"/>
    <dgm:cxn modelId="{44013510-66B4-4F81-9E59-5C8A9A3A6436}" srcId="{7DD1AEB8-D967-4568-AFA7-DBA264B6F4B4}" destId="{9FA29F28-DC15-4F1E-9317-C89ACCC9A7F4}" srcOrd="7" destOrd="0" parTransId="{A14D9E22-47F5-412B-A77C-84CA3DE3C8B4}" sibTransId="{FA9FC926-76DB-4DD6-8D00-1708E7565E1C}"/>
    <dgm:cxn modelId="{863D2B11-CF9F-415B-BE31-490F30A7B6E7}" srcId="{7DD1AEB8-D967-4568-AFA7-DBA264B6F4B4}" destId="{E3CF0B05-3F3F-4835-8938-9C6518934E1C}" srcOrd="2" destOrd="0" parTransId="{ACB753AD-943D-41EB-A933-EE8775907141}" sibTransId="{80543DAA-3139-4EB9-A0D5-7C5EB2BAE21F}"/>
    <dgm:cxn modelId="{2D4F2A12-AF54-BD47-839B-25947D3F7FFE}" type="presOf" srcId="{A750B917-1A21-41ED-9CCA-2B0522FD45E0}" destId="{A7A21F02-84EB-6B4D-AD36-18186E145619}" srcOrd="0" destOrd="0" presId="urn:microsoft.com/office/officeart/2016/7/layout/VerticalDownArrowProcess"/>
    <dgm:cxn modelId="{6F23F217-B1E6-4C6E-A496-410951A2C74D}" srcId="{7E06AEE4-47E9-454D-9D88-C8682AF04D06}" destId="{ED3587D5-E787-4FBD-89AA-16B5196A3A6C}" srcOrd="0" destOrd="0" parTransId="{216857CA-07FE-4FF7-8E44-75F027A55592}" sibTransId="{9D6FC1FF-AFA2-4650-B21E-53901C428890}"/>
    <dgm:cxn modelId="{114F891D-0C9C-BD44-8888-A630FA77BD8D}" type="presOf" srcId="{2AF4CF4A-D349-4CBC-A078-ACAC9FBADA51}" destId="{A2375410-6C0F-5542-9D4B-86F726F2AF97}" srcOrd="0" destOrd="0" presId="urn:microsoft.com/office/officeart/2016/7/layout/VerticalDownArrowProcess"/>
    <dgm:cxn modelId="{5497A523-5375-C74E-ACC0-700671251846}" type="presOf" srcId="{EFB94136-75B1-448F-9FED-F1D8D3ACB206}" destId="{8F954E28-BA31-9D47-B2B4-3607EAA6E32F}" srcOrd="0" destOrd="0" presId="urn:microsoft.com/office/officeart/2016/7/layout/VerticalDownArrowProcess"/>
    <dgm:cxn modelId="{82D23826-11FB-7F44-86AB-9728D1330075}" type="presOf" srcId="{E3CF0B05-3F3F-4835-8938-9C6518934E1C}" destId="{2DA46345-2CEF-2445-B5B9-24CB88725A3F}" srcOrd="1" destOrd="0" presId="urn:microsoft.com/office/officeart/2016/7/layout/VerticalDownArrowProcess"/>
    <dgm:cxn modelId="{3A6B712E-8DED-724F-8386-5BBAD0C30AA0}" type="presOf" srcId="{7E06AEE4-47E9-454D-9D88-C8682AF04D06}" destId="{DBF43B8D-4EF9-F944-A2E8-11785F093286}" srcOrd="0" destOrd="0" presId="urn:microsoft.com/office/officeart/2016/7/layout/VerticalDownArrowProcess"/>
    <dgm:cxn modelId="{3A999234-F153-CB4C-9A26-ABDF15142597}" type="presOf" srcId="{2E34FC2B-247E-4F58-A12F-34EF08E05A96}" destId="{BA51FEB5-A45C-A247-B799-CF92B28DE160}" srcOrd="0" destOrd="0" presId="urn:microsoft.com/office/officeart/2016/7/layout/VerticalDownArrowProcess"/>
    <dgm:cxn modelId="{CBEF2B35-363D-42B9-B447-A56A1B42B4BC}" srcId="{9E6162F3-F78F-4238-B1AE-679357098123}" destId="{A750B917-1A21-41ED-9CCA-2B0522FD45E0}" srcOrd="0" destOrd="0" parTransId="{728F2F6A-B2CC-43C4-8C19-0D9F35D52717}" sibTransId="{7230D932-7697-44E8-ABDE-A52DD06D1180}"/>
    <dgm:cxn modelId="{FE48EE39-F62E-A54E-8C29-4F3707B642BB}" type="presOf" srcId="{9E6162F3-F78F-4238-B1AE-679357098123}" destId="{5F3C8C75-5724-8847-9059-F3EE6EB9F206}" srcOrd="1" destOrd="0" presId="urn:microsoft.com/office/officeart/2016/7/layout/VerticalDownArrowProcess"/>
    <dgm:cxn modelId="{3FDF3B3C-30C9-4C5F-9783-140AF5D4CC4C}" srcId="{7DD1AEB8-D967-4568-AFA7-DBA264B6F4B4}" destId="{A736D3E1-BAFE-4D75-9BC6-CF5206325556}" srcOrd="8" destOrd="0" parTransId="{DA2317D3-4264-4610-A5AC-4E72A74A088E}" sibTransId="{DA220D7C-6E78-49D2-AF65-6B1B53719C00}"/>
    <dgm:cxn modelId="{29BA1B47-ED0D-4D30-B0A1-6B809B5612C7}" srcId="{7DD1AEB8-D967-4568-AFA7-DBA264B6F4B4}" destId="{0D522C91-EB39-4BEB-9D0E-EAA90E85BA19}" srcOrd="3" destOrd="0" parTransId="{EB36B702-0CA5-4AE6-95D1-A5F5B57F354C}" sibTransId="{8C168C2B-E455-48A2-B048-929E2692937B}"/>
    <dgm:cxn modelId="{2A7C6557-F8A2-2D4C-83BA-88D54AC48117}" type="presOf" srcId="{C1A828EE-A2A2-40F0-B29C-752D82830502}" destId="{48763FA6-604D-A84B-B57E-E128B00BC6DC}" srcOrd="0" destOrd="0" presId="urn:microsoft.com/office/officeart/2016/7/layout/VerticalDownArrowProcess"/>
    <dgm:cxn modelId="{A6647567-5FEF-4319-88E8-293D24838BC5}" srcId="{C1A828EE-A2A2-40F0-B29C-752D82830502}" destId="{AFB7BC70-7EE7-4796-9EB4-91CB0077D25F}" srcOrd="0" destOrd="0" parTransId="{76A2E4CA-FD7C-48C4-A033-592B87FA144D}" sibTransId="{DCEC858F-2BC1-43D3-BC38-FB8B305130B4}"/>
    <dgm:cxn modelId="{5049986A-7541-4725-8AC1-0AB1E8A8D72C}" srcId="{9FA29F28-DC15-4F1E-9317-C89ACCC9A7F4}" destId="{48D3DC15-371F-45D0-975E-FCF2B3A45EB9}" srcOrd="0" destOrd="0" parTransId="{4AA93779-EC8E-4763-BD5F-B4348E04BE2E}" sibTransId="{CF82E3D3-7451-4257-AFEF-01E0525E18A4}"/>
    <dgm:cxn modelId="{FBFC296D-1CF7-B344-83DC-297B91BE7CF6}" type="presOf" srcId="{B56EC9E7-CFD0-4DAC-9D04-547C4C33CE79}" destId="{8E799820-273F-1549-8616-4C0FE296A424}" srcOrd="0" destOrd="0" presId="urn:microsoft.com/office/officeart/2016/7/layout/VerticalDownArrowProcess"/>
    <dgm:cxn modelId="{D606FD73-86B9-044E-BEA1-A2D544504C8B}" type="presOf" srcId="{C994390F-1037-4A70-9EB3-EB25D04E53A2}" destId="{6F411668-AABC-D149-A709-B4E6F15EAB12}" srcOrd="0" destOrd="0" presId="urn:microsoft.com/office/officeart/2016/7/layout/VerticalDownArrowProcess"/>
    <dgm:cxn modelId="{033B4379-49B6-3947-88C1-447E678E54D7}" type="presOf" srcId="{B56EC9E7-CFD0-4DAC-9D04-547C4C33CE79}" destId="{D0C7C3B3-8795-E94B-BFC3-646643C92F47}" srcOrd="1" destOrd="0" presId="urn:microsoft.com/office/officeart/2016/7/layout/VerticalDownArrowProcess"/>
    <dgm:cxn modelId="{4376737A-1155-C94D-85A3-EEBE1BA83C3B}" type="presOf" srcId="{C1A828EE-A2A2-40F0-B29C-752D82830502}" destId="{CA24BDB6-465A-C84E-9162-852D2B1800A6}" srcOrd="1" destOrd="0" presId="urn:microsoft.com/office/officeart/2016/7/layout/VerticalDownArrowProcess"/>
    <dgm:cxn modelId="{3572A87B-F636-674A-8FD2-F8C0A53815C0}" type="presOf" srcId="{48D3DC15-371F-45D0-975E-FCF2B3A45EB9}" destId="{214725CB-108B-8540-9E7C-AC14CA2B62E1}" srcOrd="0" destOrd="0" presId="urn:microsoft.com/office/officeart/2016/7/layout/VerticalDownArrowProcess"/>
    <dgm:cxn modelId="{98D33F83-9962-174D-823D-489A7A36A519}" type="presOf" srcId="{A736D3E1-BAFE-4D75-9BC6-CF5206325556}" destId="{21891D49-87E1-8F48-BDE2-7687BE0557CF}" srcOrd="1" destOrd="0" presId="urn:microsoft.com/office/officeart/2016/7/layout/VerticalDownArrowProcess"/>
    <dgm:cxn modelId="{AE563586-EAED-48E9-969E-D53F6ABA512B}" srcId="{7DD1AEB8-D967-4568-AFA7-DBA264B6F4B4}" destId="{9E6162F3-F78F-4238-B1AE-679357098123}" srcOrd="4" destOrd="0" parTransId="{02D699E7-FD22-4666-97D9-8404AAD027FF}" sibTransId="{2B6CBB13-8689-4BE1-976B-62CDEE67989D}"/>
    <dgm:cxn modelId="{60F17F89-5B10-5C49-A515-4A0636A107BA}" type="presOf" srcId="{7E06AEE4-47E9-454D-9D88-C8682AF04D06}" destId="{B1A69404-6359-904A-872A-C25C5B9A08FE}" srcOrd="1" destOrd="0" presId="urn:microsoft.com/office/officeart/2016/7/layout/VerticalDownArrowProcess"/>
    <dgm:cxn modelId="{1916238F-52C1-47DB-823A-0D4E8BEC4815}" srcId="{0D522C91-EB39-4BEB-9D0E-EAA90E85BA19}" destId="{2E34FC2B-247E-4F58-A12F-34EF08E05A96}" srcOrd="0" destOrd="0" parTransId="{45920C0F-8507-4872-AD00-C8F96085048A}" sibTransId="{B9368F87-2EBF-467B-993A-0869BF16959B}"/>
    <dgm:cxn modelId="{08CAF995-6A46-47C2-AF2F-B061C6359005}" srcId="{7DD1AEB8-D967-4568-AFA7-DBA264B6F4B4}" destId="{B56EC9E7-CFD0-4DAC-9D04-547C4C33CE79}" srcOrd="5" destOrd="0" parTransId="{57733F1A-0929-4628-952B-AF39772609DB}" sibTransId="{E45CA762-C4B9-4BC7-ABD0-EEB007D87FF3}"/>
    <dgm:cxn modelId="{0EC3879E-D7DC-48CF-89CF-6CE26B42B6FD}" srcId="{E3CF0B05-3F3F-4835-8938-9C6518934E1C}" destId="{2AF4CF4A-D349-4CBC-A078-ACAC9FBADA51}" srcOrd="0" destOrd="0" parTransId="{86D9C83C-7F46-4F6F-B1B2-DFE647AD1D79}" sibTransId="{C36456BC-3149-470C-9421-99EAD66FB88B}"/>
    <dgm:cxn modelId="{35D5C9A3-AAEA-1B42-8A3A-88ED54790E0B}" type="presOf" srcId="{E3CF0B05-3F3F-4835-8938-9C6518934E1C}" destId="{004A92A2-E4DA-9949-88D9-0470B49C4845}" srcOrd="0" destOrd="0" presId="urn:microsoft.com/office/officeart/2016/7/layout/VerticalDownArrowProcess"/>
    <dgm:cxn modelId="{BEDA22A5-F391-4904-B03B-B41C7878459D}" srcId="{1AF7553C-2419-46EB-AAD4-3E43DEBE770C}" destId="{9CE73BD2-4006-4EF1-9CF1-8C8C72696453}" srcOrd="0" destOrd="0" parTransId="{575A28B7-5B8F-4349-AFFE-DCE571712ACD}" sibTransId="{7FAA58A7-19C8-4114-9AB0-2B38F567832F}"/>
    <dgm:cxn modelId="{FB701BAA-9011-A646-9921-12EF6F2F9966}" type="presOf" srcId="{9CE73BD2-4006-4EF1-9CF1-8C8C72696453}" destId="{6A5C8F23-79B6-BF4D-A841-5F4F068F6712}" srcOrd="0" destOrd="0" presId="urn:microsoft.com/office/officeart/2016/7/layout/VerticalDownArrowProcess"/>
    <dgm:cxn modelId="{CC1E25AF-FD51-1B48-AF05-546333FAF65E}" type="presOf" srcId="{0D522C91-EB39-4BEB-9D0E-EAA90E85BA19}" destId="{F35DB3AC-F9BB-3144-9E67-EC2844F63AF3}" srcOrd="0" destOrd="0" presId="urn:microsoft.com/office/officeart/2016/7/layout/VerticalDownArrowProcess"/>
    <dgm:cxn modelId="{D0F328B0-CCCD-A54A-AF76-EFD3709DB7D1}" type="presOf" srcId="{0D522C91-EB39-4BEB-9D0E-EAA90E85BA19}" destId="{7248200E-62A4-7B44-B845-A7A9C5E3D0A1}" srcOrd="1" destOrd="0" presId="urn:microsoft.com/office/officeart/2016/7/layout/VerticalDownArrowProcess"/>
    <dgm:cxn modelId="{612A8CB0-E8C8-134F-A21D-0342B3DC00C8}" type="presOf" srcId="{ED3587D5-E787-4FBD-89AA-16B5196A3A6C}" destId="{3D6EA2DB-A633-094D-81B4-1E48E24D3946}" srcOrd="0" destOrd="0" presId="urn:microsoft.com/office/officeart/2016/7/layout/VerticalDownArrowProcess"/>
    <dgm:cxn modelId="{BF61E0BD-B6BB-D54E-BD96-6E796CA4065A}" type="presOf" srcId="{9FA29F28-DC15-4F1E-9317-C89ACCC9A7F4}" destId="{9861E111-216B-5745-B681-861CE8BF9E60}" srcOrd="1" destOrd="0" presId="urn:microsoft.com/office/officeart/2016/7/layout/VerticalDownArrowProcess"/>
    <dgm:cxn modelId="{2C99A6C1-65B4-EC42-B3EA-1D174000F0DE}" type="presOf" srcId="{9E6162F3-F78F-4238-B1AE-679357098123}" destId="{392906D4-8401-954D-BCBA-D7394F1A1631}" srcOrd="0" destOrd="0" presId="urn:microsoft.com/office/officeart/2016/7/layout/VerticalDownArrowProcess"/>
    <dgm:cxn modelId="{EF040FC4-6CF0-2C44-9311-19D2E3CE39BA}" type="presOf" srcId="{EFB94136-75B1-448F-9FED-F1D8D3ACB206}" destId="{8178070F-D02C-B840-A85E-3DCEED282848}" srcOrd="1" destOrd="0" presId="urn:microsoft.com/office/officeart/2016/7/layout/VerticalDownArrowProcess"/>
    <dgm:cxn modelId="{5BABFBC8-4642-564C-AF09-849AD8F6D89D}" type="presOf" srcId="{FDC0E38B-4887-4B81-B96B-4AB74F59B936}" destId="{D6B67080-FFAB-334A-9F76-F2F89DFC6DA0}" srcOrd="0" destOrd="0" presId="urn:microsoft.com/office/officeart/2016/7/layout/VerticalDownArrowProcess"/>
    <dgm:cxn modelId="{8CA858CB-77DA-4AB9-AE4B-390E73D02556}" srcId="{7DD1AEB8-D967-4568-AFA7-DBA264B6F4B4}" destId="{7E06AEE4-47E9-454D-9D88-C8682AF04D06}" srcOrd="0" destOrd="0" parTransId="{42F76065-2453-4B50-8D7C-CDF01FB76711}" sibTransId="{992328D8-C6BE-45FC-A891-BEF3C479E9B2}"/>
    <dgm:cxn modelId="{B0AC15D0-2189-4344-A9E2-59623F332E5E}" srcId="{7DD1AEB8-D967-4568-AFA7-DBA264B6F4B4}" destId="{1AF7553C-2419-46EB-AAD4-3E43DEBE770C}" srcOrd="9" destOrd="0" parTransId="{CE5F6C3A-AA65-44E6-B25D-FEEDEB1E0799}" sibTransId="{A86E5F0E-5941-481E-8AD0-42DE2BED1A18}"/>
    <dgm:cxn modelId="{CC19F8D6-C7E2-EE40-831D-1D00194AE55A}" type="presOf" srcId="{1AF7553C-2419-46EB-AAD4-3E43DEBE770C}" destId="{4CD384BE-E1BE-564D-9661-6D7EC183BDA1}" srcOrd="0" destOrd="0" presId="urn:microsoft.com/office/officeart/2016/7/layout/VerticalDownArrowProcess"/>
    <dgm:cxn modelId="{D94AE3DD-50E7-7A4A-B642-2F6E2F5E7A2C}" type="presOf" srcId="{7DD1AEB8-D967-4568-AFA7-DBA264B6F4B4}" destId="{74DF7DF1-E2E8-4B40-986F-C97393846089}" srcOrd="0" destOrd="0" presId="urn:microsoft.com/office/officeart/2016/7/layout/VerticalDownArrowProcess"/>
    <dgm:cxn modelId="{DC217EE6-4052-0547-96E1-3A8AA14A4447}" type="presOf" srcId="{A736D3E1-BAFE-4D75-9BC6-CF5206325556}" destId="{14901F6F-F7CD-8944-80C8-BA2C19B020C4}" srcOrd="0" destOrd="0" presId="urn:microsoft.com/office/officeart/2016/7/layout/VerticalDownArrowProcess"/>
    <dgm:cxn modelId="{4A16B5ED-118D-D44F-B61F-C582A0B91F6B}" type="presOf" srcId="{36E5B26A-0741-413F-9BDE-D9782C74000A}" destId="{63B01CCF-ACAC-774E-B1B3-D127AC5020C0}" srcOrd="0" destOrd="0" presId="urn:microsoft.com/office/officeart/2016/7/layout/VerticalDownArrowProcess"/>
    <dgm:cxn modelId="{CBF0E5EE-F1D5-694D-9C83-DD937EEA1620}" type="presOf" srcId="{9FA29F28-DC15-4F1E-9317-C89ACCC9A7F4}" destId="{0187AF0C-6E4F-BA45-93DB-B1783745393D}" srcOrd="0" destOrd="0" presId="urn:microsoft.com/office/officeart/2016/7/layout/VerticalDownArrowProcess"/>
    <dgm:cxn modelId="{9AC735F6-8263-4A91-A894-4DE0A59A32B2}" srcId="{EFB94136-75B1-448F-9FED-F1D8D3ACB206}" destId="{C994390F-1037-4A70-9EB3-EB25D04E53A2}" srcOrd="0" destOrd="0" parTransId="{49CE0C6F-C387-446F-AD83-BF109B3E9AA1}" sibTransId="{A14C36BD-F15B-4E4E-A053-100F96047D23}"/>
    <dgm:cxn modelId="{82C659FB-038C-48AB-A07E-EAD195A37C84}" srcId="{A736D3E1-BAFE-4D75-9BC6-CF5206325556}" destId="{36E5B26A-0741-413F-9BDE-D9782C74000A}" srcOrd="0" destOrd="0" parTransId="{F3656330-AD1D-437C-B720-BCA49AF9A795}" sibTransId="{D568361B-2A58-4F50-A10C-91831537BB6E}"/>
    <dgm:cxn modelId="{E1CFDD32-CAED-3642-95F4-39FCEA4B7478}" type="presParOf" srcId="{74DF7DF1-E2E8-4B40-986F-C97393846089}" destId="{847878D2-A7B0-E94F-8509-4FDE8BD3638A}" srcOrd="0" destOrd="0" presId="urn:microsoft.com/office/officeart/2016/7/layout/VerticalDownArrowProcess"/>
    <dgm:cxn modelId="{22C04E59-B32B-D94D-B9D5-96E0A4464A9C}" type="presParOf" srcId="{847878D2-A7B0-E94F-8509-4FDE8BD3638A}" destId="{4CD384BE-E1BE-564D-9661-6D7EC183BDA1}" srcOrd="0" destOrd="0" presId="urn:microsoft.com/office/officeart/2016/7/layout/VerticalDownArrowProcess"/>
    <dgm:cxn modelId="{0DA9A798-1032-024B-B0EC-28A648C2B25A}" type="presParOf" srcId="{847878D2-A7B0-E94F-8509-4FDE8BD3638A}" destId="{6A5C8F23-79B6-BF4D-A841-5F4F068F6712}" srcOrd="1" destOrd="0" presId="urn:microsoft.com/office/officeart/2016/7/layout/VerticalDownArrowProcess"/>
    <dgm:cxn modelId="{A03441D6-2050-4B46-BF0C-CB0C926A1C88}" type="presParOf" srcId="{74DF7DF1-E2E8-4B40-986F-C97393846089}" destId="{031E2C8C-A4B7-5D42-808E-C39AA2FE9B9C}" srcOrd="1" destOrd="0" presId="urn:microsoft.com/office/officeart/2016/7/layout/VerticalDownArrowProcess"/>
    <dgm:cxn modelId="{F0966913-6238-384B-B736-651255507198}" type="presParOf" srcId="{74DF7DF1-E2E8-4B40-986F-C97393846089}" destId="{5129F507-DBA1-8647-BD94-52F3B1310070}" srcOrd="2" destOrd="0" presId="urn:microsoft.com/office/officeart/2016/7/layout/VerticalDownArrowProcess"/>
    <dgm:cxn modelId="{74C294F5-FF5D-BE47-B402-E88D1837D806}" type="presParOf" srcId="{5129F507-DBA1-8647-BD94-52F3B1310070}" destId="{14901F6F-F7CD-8944-80C8-BA2C19B020C4}" srcOrd="0" destOrd="0" presId="urn:microsoft.com/office/officeart/2016/7/layout/VerticalDownArrowProcess"/>
    <dgm:cxn modelId="{FF9BB640-D602-6D48-A474-7AF0DD3206C3}" type="presParOf" srcId="{5129F507-DBA1-8647-BD94-52F3B1310070}" destId="{21891D49-87E1-8F48-BDE2-7687BE0557CF}" srcOrd="1" destOrd="0" presId="urn:microsoft.com/office/officeart/2016/7/layout/VerticalDownArrowProcess"/>
    <dgm:cxn modelId="{06604D9C-5E67-344B-8377-91F796BDF2CC}" type="presParOf" srcId="{5129F507-DBA1-8647-BD94-52F3B1310070}" destId="{63B01CCF-ACAC-774E-B1B3-D127AC5020C0}" srcOrd="2" destOrd="0" presId="urn:microsoft.com/office/officeart/2016/7/layout/VerticalDownArrowProcess"/>
    <dgm:cxn modelId="{33782761-D924-6246-BDC3-5AF9252811DD}" type="presParOf" srcId="{74DF7DF1-E2E8-4B40-986F-C97393846089}" destId="{904E9E95-3826-6041-9B5F-55128775204C}" srcOrd="3" destOrd="0" presId="urn:microsoft.com/office/officeart/2016/7/layout/VerticalDownArrowProcess"/>
    <dgm:cxn modelId="{50AB9DC7-971C-BD49-A009-88CF3CE07198}" type="presParOf" srcId="{74DF7DF1-E2E8-4B40-986F-C97393846089}" destId="{FCB90F55-6F17-2848-AF86-1A5D3CC55337}" srcOrd="4" destOrd="0" presId="urn:microsoft.com/office/officeart/2016/7/layout/VerticalDownArrowProcess"/>
    <dgm:cxn modelId="{D96D4911-6793-A145-AD98-A30065316DC0}" type="presParOf" srcId="{FCB90F55-6F17-2848-AF86-1A5D3CC55337}" destId="{0187AF0C-6E4F-BA45-93DB-B1783745393D}" srcOrd="0" destOrd="0" presId="urn:microsoft.com/office/officeart/2016/7/layout/VerticalDownArrowProcess"/>
    <dgm:cxn modelId="{1ED3FB8A-16B9-524C-9ACE-05796AA09B94}" type="presParOf" srcId="{FCB90F55-6F17-2848-AF86-1A5D3CC55337}" destId="{9861E111-216B-5745-B681-861CE8BF9E60}" srcOrd="1" destOrd="0" presId="urn:microsoft.com/office/officeart/2016/7/layout/VerticalDownArrowProcess"/>
    <dgm:cxn modelId="{3C49A38A-EF0F-8040-8945-F65E201E08F0}" type="presParOf" srcId="{FCB90F55-6F17-2848-AF86-1A5D3CC55337}" destId="{214725CB-108B-8540-9E7C-AC14CA2B62E1}" srcOrd="2" destOrd="0" presId="urn:microsoft.com/office/officeart/2016/7/layout/VerticalDownArrowProcess"/>
    <dgm:cxn modelId="{26BA7A23-0C8C-9A42-B774-B172E54C5FE0}" type="presParOf" srcId="{74DF7DF1-E2E8-4B40-986F-C97393846089}" destId="{57703CAE-5FB3-B042-8C25-0C2603A7371B}" srcOrd="5" destOrd="0" presId="urn:microsoft.com/office/officeart/2016/7/layout/VerticalDownArrowProcess"/>
    <dgm:cxn modelId="{12442851-AF95-D34C-8474-36DDD3D7940A}" type="presParOf" srcId="{74DF7DF1-E2E8-4B40-986F-C97393846089}" destId="{01952803-FB24-9646-9080-190FEEAF688F}" srcOrd="6" destOrd="0" presId="urn:microsoft.com/office/officeart/2016/7/layout/VerticalDownArrowProcess"/>
    <dgm:cxn modelId="{942FC83D-93BD-E044-B2F9-84A6650C7265}" type="presParOf" srcId="{01952803-FB24-9646-9080-190FEEAF688F}" destId="{8F954E28-BA31-9D47-B2B4-3607EAA6E32F}" srcOrd="0" destOrd="0" presId="urn:microsoft.com/office/officeart/2016/7/layout/VerticalDownArrowProcess"/>
    <dgm:cxn modelId="{46F25546-8FC8-3046-B4EE-F119E05DE650}" type="presParOf" srcId="{01952803-FB24-9646-9080-190FEEAF688F}" destId="{8178070F-D02C-B840-A85E-3DCEED282848}" srcOrd="1" destOrd="0" presId="urn:microsoft.com/office/officeart/2016/7/layout/VerticalDownArrowProcess"/>
    <dgm:cxn modelId="{6D95E656-28EA-E04A-AEFF-96EDA3B8D5D2}" type="presParOf" srcId="{01952803-FB24-9646-9080-190FEEAF688F}" destId="{6F411668-AABC-D149-A709-B4E6F15EAB12}" srcOrd="2" destOrd="0" presId="urn:microsoft.com/office/officeart/2016/7/layout/VerticalDownArrowProcess"/>
    <dgm:cxn modelId="{DD3317FB-CBBE-1240-BFF7-071F7B2486BB}" type="presParOf" srcId="{74DF7DF1-E2E8-4B40-986F-C97393846089}" destId="{788CAF4F-5E3B-264C-9D0C-0DCB3C506394}" srcOrd="7" destOrd="0" presId="urn:microsoft.com/office/officeart/2016/7/layout/VerticalDownArrowProcess"/>
    <dgm:cxn modelId="{5024C2FE-40A6-4E4A-BD92-6B7856543E70}" type="presParOf" srcId="{74DF7DF1-E2E8-4B40-986F-C97393846089}" destId="{C6C37953-873C-EA44-A9AC-FEEF0C72F013}" srcOrd="8" destOrd="0" presId="urn:microsoft.com/office/officeart/2016/7/layout/VerticalDownArrowProcess"/>
    <dgm:cxn modelId="{78185DB3-95DB-104B-9082-1AA774EF6A59}" type="presParOf" srcId="{C6C37953-873C-EA44-A9AC-FEEF0C72F013}" destId="{8E799820-273F-1549-8616-4C0FE296A424}" srcOrd="0" destOrd="0" presId="urn:microsoft.com/office/officeart/2016/7/layout/VerticalDownArrowProcess"/>
    <dgm:cxn modelId="{12D6E85E-4904-6F4B-9ADA-481029AE7C78}" type="presParOf" srcId="{C6C37953-873C-EA44-A9AC-FEEF0C72F013}" destId="{D0C7C3B3-8795-E94B-BFC3-646643C92F47}" srcOrd="1" destOrd="0" presId="urn:microsoft.com/office/officeart/2016/7/layout/VerticalDownArrowProcess"/>
    <dgm:cxn modelId="{53A9AC8F-31B0-A640-898B-3AFF57CAB784}" type="presParOf" srcId="{C6C37953-873C-EA44-A9AC-FEEF0C72F013}" destId="{D6B67080-FFAB-334A-9F76-F2F89DFC6DA0}" srcOrd="2" destOrd="0" presId="urn:microsoft.com/office/officeart/2016/7/layout/VerticalDownArrowProcess"/>
    <dgm:cxn modelId="{97856104-DBF7-9841-872E-6F4607027AFB}" type="presParOf" srcId="{74DF7DF1-E2E8-4B40-986F-C97393846089}" destId="{BAE11504-6B0C-A541-890D-52506F1F1963}" srcOrd="9" destOrd="0" presId="urn:microsoft.com/office/officeart/2016/7/layout/VerticalDownArrowProcess"/>
    <dgm:cxn modelId="{DF5ADDBA-5EB2-4D49-81CC-BCFC33FD37CD}" type="presParOf" srcId="{74DF7DF1-E2E8-4B40-986F-C97393846089}" destId="{6948BAF4-9E61-544E-AAEE-641DBA2D6882}" srcOrd="10" destOrd="0" presId="urn:microsoft.com/office/officeart/2016/7/layout/VerticalDownArrowProcess"/>
    <dgm:cxn modelId="{34C61B87-EB86-DD4E-A13B-EF5ED826DEE1}" type="presParOf" srcId="{6948BAF4-9E61-544E-AAEE-641DBA2D6882}" destId="{392906D4-8401-954D-BCBA-D7394F1A1631}" srcOrd="0" destOrd="0" presId="urn:microsoft.com/office/officeart/2016/7/layout/VerticalDownArrowProcess"/>
    <dgm:cxn modelId="{AE71BB80-15AC-794D-B7BA-DBF3D24C302B}" type="presParOf" srcId="{6948BAF4-9E61-544E-AAEE-641DBA2D6882}" destId="{5F3C8C75-5724-8847-9059-F3EE6EB9F206}" srcOrd="1" destOrd="0" presId="urn:microsoft.com/office/officeart/2016/7/layout/VerticalDownArrowProcess"/>
    <dgm:cxn modelId="{E7E10480-BB0B-F542-BF66-878FEC1375CC}" type="presParOf" srcId="{6948BAF4-9E61-544E-AAEE-641DBA2D6882}" destId="{A7A21F02-84EB-6B4D-AD36-18186E145619}" srcOrd="2" destOrd="0" presId="urn:microsoft.com/office/officeart/2016/7/layout/VerticalDownArrowProcess"/>
    <dgm:cxn modelId="{FBB87187-31AB-E645-ADFC-E75966495176}" type="presParOf" srcId="{74DF7DF1-E2E8-4B40-986F-C97393846089}" destId="{5941E44A-3E50-F24B-93C1-16B742089201}" srcOrd="11" destOrd="0" presId="urn:microsoft.com/office/officeart/2016/7/layout/VerticalDownArrowProcess"/>
    <dgm:cxn modelId="{CA02A884-4120-C247-A908-9B3341ED89DE}" type="presParOf" srcId="{74DF7DF1-E2E8-4B40-986F-C97393846089}" destId="{04B659D8-4DA3-0948-B1DC-BE82D2989D37}" srcOrd="12" destOrd="0" presId="urn:microsoft.com/office/officeart/2016/7/layout/VerticalDownArrowProcess"/>
    <dgm:cxn modelId="{42732169-7FE5-6146-A405-05BE2CEE9076}" type="presParOf" srcId="{04B659D8-4DA3-0948-B1DC-BE82D2989D37}" destId="{F35DB3AC-F9BB-3144-9E67-EC2844F63AF3}" srcOrd="0" destOrd="0" presId="urn:microsoft.com/office/officeart/2016/7/layout/VerticalDownArrowProcess"/>
    <dgm:cxn modelId="{2E09B244-26A3-9C47-8782-972F79DDEC8E}" type="presParOf" srcId="{04B659D8-4DA3-0948-B1DC-BE82D2989D37}" destId="{7248200E-62A4-7B44-B845-A7A9C5E3D0A1}" srcOrd="1" destOrd="0" presId="urn:microsoft.com/office/officeart/2016/7/layout/VerticalDownArrowProcess"/>
    <dgm:cxn modelId="{706BBA03-20C3-5A42-9A37-152555002B12}" type="presParOf" srcId="{04B659D8-4DA3-0948-B1DC-BE82D2989D37}" destId="{BA51FEB5-A45C-A247-B799-CF92B28DE160}" srcOrd="2" destOrd="0" presId="urn:microsoft.com/office/officeart/2016/7/layout/VerticalDownArrowProcess"/>
    <dgm:cxn modelId="{2024088E-74CB-AD4F-8197-F1518AF72B22}" type="presParOf" srcId="{74DF7DF1-E2E8-4B40-986F-C97393846089}" destId="{3C5C7500-803F-4A4E-954B-907452011A3A}" srcOrd="13" destOrd="0" presId="urn:microsoft.com/office/officeart/2016/7/layout/VerticalDownArrowProcess"/>
    <dgm:cxn modelId="{217E91B0-44F3-1A46-8ED9-E0EF4E16C35B}" type="presParOf" srcId="{74DF7DF1-E2E8-4B40-986F-C97393846089}" destId="{D09041E1-18BA-1C4C-BAB2-16AC4E0399BC}" srcOrd="14" destOrd="0" presId="urn:microsoft.com/office/officeart/2016/7/layout/VerticalDownArrowProcess"/>
    <dgm:cxn modelId="{CEC7B8F6-57B4-624F-BD23-C465BBE86DAF}" type="presParOf" srcId="{D09041E1-18BA-1C4C-BAB2-16AC4E0399BC}" destId="{004A92A2-E4DA-9949-88D9-0470B49C4845}" srcOrd="0" destOrd="0" presId="urn:microsoft.com/office/officeart/2016/7/layout/VerticalDownArrowProcess"/>
    <dgm:cxn modelId="{553D4B32-8117-6C42-A890-D714BB4D50CE}" type="presParOf" srcId="{D09041E1-18BA-1C4C-BAB2-16AC4E0399BC}" destId="{2DA46345-2CEF-2445-B5B9-24CB88725A3F}" srcOrd="1" destOrd="0" presId="urn:microsoft.com/office/officeart/2016/7/layout/VerticalDownArrowProcess"/>
    <dgm:cxn modelId="{6F99C472-A33F-8A49-AFFF-5969F2BB5099}" type="presParOf" srcId="{D09041E1-18BA-1C4C-BAB2-16AC4E0399BC}" destId="{A2375410-6C0F-5542-9D4B-86F726F2AF97}" srcOrd="2" destOrd="0" presId="urn:microsoft.com/office/officeart/2016/7/layout/VerticalDownArrowProcess"/>
    <dgm:cxn modelId="{6E40D2C6-715F-F749-B48D-954AB0D1E935}" type="presParOf" srcId="{74DF7DF1-E2E8-4B40-986F-C97393846089}" destId="{C6D05938-31CF-1745-9BF9-B2E45988572F}" srcOrd="15" destOrd="0" presId="urn:microsoft.com/office/officeart/2016/7/layout/VerticalDownArrowProcess"/>
    <dgm:cxn modelId="{7CA62E55-1D2E-4A4C-B1DD-F5C014ED2931}" type="presParOf" srcId="{74DF7DF1-E2E8-4B40-986F-C97393846089}" destId="{DA1D8261-FBB5-0B40-A2B2-75423A55C8F8}" srcOrd="16" destOrd="0" presId="urn:microsoft.com/office/officeart/2016/7/layout/VerticalDownArrowProcess"/>
    <dgm:cxn modelId="{92099E46-5AE6-C941-8096-C3C4E1792F31}" type="presParOf" srcId="{DA1D8261-FBB5-0B40-A2B2-75423A55C8F8}" destId="{48763FA6-604D-A84B-B57E-E128B00BC6DC}" srcOrd="0" destOrd="0" presId="urn:microsoft.com/office/officeart/2016/7/layout/VerticalDownArrowProcess"/>
    <dgm:cxn modelId="{2C2BD3D8-7EB6-AF41-B1C5-A0C120B604A3}" type="presParOf" srcId="{DA1D8261-FBB5-0B40-A2B2-75423A55C8F8}" destId="{CA24BDB6-465A-C84E-9162-852D2B1800A6}" srcOrd="1" destOrd="0" presId="urn:microsoft.com/office/officeart/2016/7/layout/VerticalDownArrowProcess"/>
    <dgm:cxn modelId="{8481EBBB-6DE4-6E44-AAE6-BE0F0B9C5D14}" type="presParOf" srcId="{DA1D8261-FBB5-0B40-A2B2-75423A55C8F8}" destId="{58A4D212-A3BA-EB48-A34B-B69169DE4B4A}" srcOrd="2" destOrd="0" presId="urn:microsoft.com/office/officeart/2016/7/layout/VerticalDownArrowProcess"/>
    <dgm:cxn modelId="{2D526AE7-7D9D-F648-9F2F-93663B9FEF10}" type="presParOf" srcId="{74DF7DF1-E2E8-4B40-986F-C97393846089}" destId="{28693538-E4DB-B84F-9907-A686247334F5}" srcOrd="17" destOrd="0" presId="urn:microsoft.com/office/officeart/2016/7/layout/VerticalDownArrowProcess"/>
    <dgm:cxn modelId="{388C00E6-B78F-844F-9998-A082F07ACD71}" type="presParOf" srcId="{74DF7DF1-E2E8-4B40-986F-C97393846089}" destId="{2FDDDE64-6DC7-F040-8C2C-0905193107AD}" srcOrd="18" destOrd="0" presId="urn:microsoft.com/office/officeart/2016/7/layout/VerticalDownArrowProcess"/>
    <dgm:cxn modelId="{155E1DDA-F00A-B54A-9E80-03B59239EC1D}" type="presParOf" srcId="{2FDDDE64-6DC7-F040-8C2C-0905193107AD}" destId="{DBF43B8D-4EF9-F944-A2E8-11785F093286}" srcOrd="0" destOrd="0" presId="urn:microsoft.com/office/officeart/2016/7/layout/VerticalDownArrowProcess"/>
    <dgm:cxn modelId="{E3B4963E-ECFA-7A40-8DD7-112980994604}" type="presParOf" srcId="{2FDDDE64-6DC7-F040-8C2C-0905193107AD}" destId="{B1A69404-6359-904A-872A-C25C5B9A08FE}" srcOrd="1" destOrd="0" presId="urn:microsoft.com/office/officeart/2016/7/layout/VerticalDownArrowProcess"/>
    <dgm:cxn modelId="{11B7105B-5FE0-9D40-9B2F-DCE6EB78C7ED}" type="presParOf" srcId="{2FDDDE64-6DC7-F040-8C2C-0905193107AD}" destId="{3D6EA2DB-A633-094D-81B4-1E48E24D394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27374-4104-4037-AA48-D82186653AA4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18330-5E5E-4FF8-9AAB-CF1F2315F69A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59A4F-D441-4306-B261-BDAFF3DA0DF8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CO1: Appreciate the various issues and approaches involved in software testing.</a:t>
          </a:r>
          <a:endParaRPr lang="en-US" sz="2100" kern="1200" dirty="0"/>
        </a:p>
      </dsp:txBody>
      <dsp:txXfrm>
        <a:off x="1429899" y="2442"/>
        <a:ext cx="5083704" cy="1238008"/>
      </dsp:txXfrm>
    </dsp:sp>
    <dsp:sp modelId="{5BBED45A-A14C-46BA-9FA0-70F17A6FA8C3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18352-4FE5-4DF2-B0F6-334B64471E1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BEC92-1D2A-4604-BE7A-6A96B6245D90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CO2: Evaluate a particular case scenario and formulate an appropriate testing approach.</a:t>
          </a:r>
          <a:endParaRPr lang="en-US" sz="2100" kern="1200" dirty="0"/>
        </a:p>
      </dsp:txBody>
      <dsp:txXfrm>
        <a:off x="1429899" y="1549953"/>
        <a:ext cx="5083704" cy="1238008"/>
      </dsp:txXfrm>
    </dsp:sp>
    <dsp:sp modelId="{04ABC94D-F661-406D-984C-F407EC486162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9C4EA-E80F-41CC-893D-8AF629DB066C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3CBE-007D-46D1-883D-5B54228A154A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CO3: Apply a testing technique or tool to an existing code sample.</a:t>
          </a:r>
          <a:endParaRPr lang="en-US" sz="2100" kern="1200" dirty="0"/>
        </a:p>
      </dsp:txBody>
      <dsp:txXfrm>
        <a:off x="1429899" y="3097464"/>
        <a:ext cx="5083704" cy="1238008"/>
      </dsp:txXfrm>
    </dsp:sp>
    <dsp:sp modelId="{20A4DF0D-0C28-49DA-B5FC-1C4C38F2F5C2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2A760-860A-46E2-A91B-85FB78EB83CA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48376-41E9-4758-9A7B-A93AF60C794E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CO4: </a:t>
          </a:r>
          <a:r>
            <a:rPr lang="en-US" sz="2100" kern="1200" dirty="0" err="1"/>
            <a:t>Analyse</a:t>
          </a:r>
          <a:r>
            <a:rPr lang="en-US" sz="2100" kern="1200" dirty="0"/>
            <a:t> the results of a test in order to diagnose the underlying errors or issues</a:t>
          </a:r>
          <a:r>
            <a:rPr lang="en-MY" sz="2100" kern="1200" dirty="0"/>
            <a:t> </a:t>
          </a:r>
          <a:endParaRPr lang="en-US" sz="2100" kern="1200" dirty="0"/>
        </a:p>
      </dsp:txBody>
      <dsp:txXfrm>
        <a:off x="1429899" y="4644974"/>
        <a:ext cx="5083704" cy="12380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7B917-C913-4C4F-BE7C-87348416E2D4}">
      <dsp:nvSpPr>
        <dsp:cNvPr id="0" name=""/>
        <dsp:cNvSpPr/>
      </dsp:nvSpPr>
      <dsp:spPr>
        <a:xfrm>
          <a:off x="1148270" y="37400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30A6B-82C5-46E3-9921-9958D742CC32}">
      <dsp:nvSpPr>
        <dsp:cNvPr id="0" name=""/>
        <dsp:cNvSpPr/>
      </dsp:nvSpPr>
      <dsp:spPr>
        <a:xfrm>
          <a:off x="1455395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9E660-8106-49F6-9C76-70898C4AC840}">
      <dsp:nvSpPr>
        <dsp:cNvPr id="0" name=""/>
        <dsp:cNvSpPr/>
      </dsp:nvSpPr>
      <dsp:spPr>
        <a:xfrm>
          <a:off x="687583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Types of test tools</a:t>
          </a:r>
        </a:p>
      </dsp:txBody>
      <dsp:txXfrm>
        <a:off x="687583" y="1927400"/>
        <a:ext cx="2362500" cy="720000"/>
      </dsp:txXfrm>
    </dsp:sp>
    <dsp:sp modelId="{2CED096A-418C-40B3-85FD-7841663DAC8C}">
      <dsp:nvSpPr>
        <dsp:cNvPr id="0" name=""/>
        <dsp:cNvSpPr/>
      </dsp:nvSpPr>
      <dsp:spPr>
        <a:xfrm>
          <a:off x="3924208" y="37400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9B070-229E-4E4D-85F9-081A1690C657}">
      <dsp:nvSpPr>
        <dsp:cNvPr id="0" name=""/>
        <dsp:cNvSpPr/>
      </dsp:nvSpPr>
      <dsp:spPr>
        <a:xfrm>
          <a:off x="4231333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9E513-BBC7-4792-A979-7C2246427177}">
      <dsp:nvSpPr>
        <dsp:cNvPr id="0" name=""/>
        <dsp:cNvSpPr/>
      </dsp:nvSpPr>
      <dsp:spPr>
        <a:xfrm>
          <a:off x="3463520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Effective use of tools, potential benefits and risks</a:t>
          </a:r>
        </a:p>
      </dsp:txBody>
      <dsp:txXfrm>
        <a:off x="3463520" y="1927400"/>
        <a:ext cx="2362500" cy="720000"/>
      </dsp:txXfrm>
    </dsp:sp>
    <dsp:sp modelId="{F26550F0-194A-4D27-930F-6EF311288078}">
      <dsp:nvSpPr>
        <dsp:cNvPr id="0" name=""/>
        <dsp:cNvSpPr/>
      </dsp:nvSpPr>
      <dsp:spPr>
        <a:xfrm>
          <a:off x="2536239" y="3238025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A4B0D-758A-4E59-A907-C5F97C7D6CF3}">
      <dsp:nvSpPr>
        <dsp:cNvPr id="0" name=""/>
        <dsp:cNvSpPr/>
      </dsp:nvSpPr>
      <dsp:spPr>
        <a:xfrm>
          <a:off x="2843364" y="3545150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90108-D219-4E28-8CF4-B42B051BD623}">
      <dsp:nvSpPr>
        <dsp:cNvPr id="0" name=""/>
        <dsp:cNvSpPr/>
      </dsp:nvSpPr>
      <dsp:spPr>
        <a:xfrm>
          <a:off x="2075551" y="5128025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Introducing a tool into an organisation</a:t>
          </a:r>
        </a:p>
      </dsp:txBody>
      <dsp:txXfrm>
        <a:off x="2075551" y="5128025"/>
        <a:ext cx="23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DE355-7355-DE4B-AE46-DD3FD0DEE218}">
      <dsp:nvSpPr>
        <dsp:cNvPr id="0" name=""/>
        <dsp:cNvSpPr/>
      </dsp:nvSpPr>
      <dsp:spPr>
        <a:xfrm>
          <a:off x="992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Static Techniques and test process</a:t>
          </a:r>
        </a:p>
      </dsp:txBody>
      <dsp:txXfrm>
        <a:off x="992" y="194138"/>
        <a:ext cx="3869531" cy="2321718"/>
      </dsp:txXfrm>
    </dsp:sp>
    <dsp:sp modelId="{FFB7F965-3B98-4648-AD99-F82A84944180}">
      <dsp:nvSpPr>
        <dsp:cNvPr id="0" name=""/>
        <dsp:cNvSpPr/>
      </dsp:nvSpPr>
      <dsp:spPr>
        <a:xfrm>
          <a:off x="4257476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Review process</a:t>
          </a:r>
        </a:p>
      </dsp:txBody>
      <dsp:txXfrm>
        <a:off x="4257476" y="194138"/>
        <a:ext cx="3869531" cy="2321718"/>
      </dsp:txXfrm>
    </dsp:sp>
    <dsp:sp modelId="{0D6F8E39-BECE-6746-A33A-9161AA0E0C95}">
      <dsp:nvSpPr>
        <dsp:cNvPr id="0" name=""/>
        <dsp:cNvSpPr/>
      </dsp:nvSpPr>
      <dsp:spPr>
        <a:xfrm>
          <a:off x="2129234" y="2902810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Static Analysis by Tools</a:t>
          </a:r>
        </a:p>
      </dsp:txBody>
      <dsp:txXfrm>
        <a:off x="2129234" y="2902810"/>
        <a:ext cx="3869531" cy="2321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3C5A7-1944-4E82-B5BE-B86976303184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C18A9-7735-4EBD-AA16-71804FCF8A57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A5F86-8FAC-4D23-85EC-97B315F2FE91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Equivalence Partitioning – partition tables</a:t>
          </a:r>
          <a:endParaRPr lang="en-US" sz="2200" kern="1200" dirty="0"/>
        </a:p>
      </dsp:txBody>
      <dsp:txXfrm>
        <a:off x="1432649" y="2447"/>
        <a:ext cx="5156041" cy="1240389"/>
      </dsp:txXfrm>
    </dsp:sp>
    <dsp:sp modelId="{D0296D9E-9F7E-49B7-AAFE-81FBF8E65CA3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C9C21-80B4-4C62-AF5D-692B176E7435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5DC23-3C38-4E86-B0F0-3B2768EDCBEA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Boundary Value Analysis – partition table</a:t>
          </a:r>
          <a:endParaRPr lang="en-US" sz="2200" kern="1200" dirty="0"/>
        </a:p>
      </dsp:txBody>
      <dsp:txXfrm>
        <a:off x="1432649" y="1552933"/>
        <a:ext cx="5156041" cy="1240389"/>
      </dsp:txXfrm>
    </dsp:sp>
    <dsp:sp modelId="{775EF92C-F695-4A91-B87C-41246172837F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42403-7FC6-4A97-8437-BC05A55C15F0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7CBE5-BA32-4806-9330-CC6C69AE9A7F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Decision table – condition, action, rules</a:t>
          </a:r>
          <a:endParaRPr lang="en-US" sz="2200" kern="1200" dirty="0"/>
        </a:p>
      </dsp:txBody>
      <dsp:txXfrm>
        <a:off x="1432649" y="3103420"/>
        <a:ext cx="5156041" cy="1240389"/>
      </dsp:txXfrm>
    </dsp:sp>
    <dsp:sp modelId="{E4973697-84A1-4BCD-9531-801063FC07D4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1597A-4554-4BE0-936A-62BAC93BDA1F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B32D5-B6D2-41DF-AA93-7966CAD33340}">
      <dsp:nvSpPr>
        <dsp:cNvPr id="0" name=""/>
        <dsp:cNvSpPr/>
      </dsp:nvSpPr>
      <dsp:spPr>
        <a:xfrm>
          <a:off x="1432649" y="4653906"/>
          <a:ext cx="296491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State transition diagram</a:t>
          </a:r>
          <a:endParaRPr lang="en-US" sz="2200" kern="1200"/>
        </a:p>
      </dsp:txBody>
      <dsp:txXfrm>
        <a:off x="1432649" y="4653906"/>
        <a:ext cx="2964910" cy="1240389"/>
      </dsp:txXfrm>
    </dsp:sp>
    <dsp:sp modelId="{F3E303B9-7B88-4D4A-9B49-095358B6CBFC}">
      <dsp:nvSpPr>
        <dsp:cNvPr id="0" name=""/>
        <dsp:cNvSpPr/>
      </dsp:nvSpPr>
      <dsp:spPr>
        <a:xfrm>
          <a:off x="4397560" y="4653906"/>
          <a:ext cx="219113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State – event/condition – state</a:t>
          </a:r>
          <a:endParaRPr lang="en-US" sz="1400" kern="1200"/>
        </a:p>
      </dsp:txBody>
      <dsp:txXfrm>
        <a:off x="4397560" y="4653906"/>
        <a:ext cx="2191130" cy="12403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DF99A-6260-49EA-9EE2-D751037AFCE9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68B1F-85D9-4BDF-BB48-F3E6E29AA6B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96DFD-5906-413E-8646-5DC78239FAE2}">
      <dsp:nvSpPr>
        <dsp:cNvPr id="0" name=""/>
        <dsp:cNvSpPr/>
      </dsp:nvSpPr>
      <dsp:spPr>
        <a:xfrm>
          <a:off x="1941716" y="718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Statement coverage</a:t>
          </a:r>
          <a:endParaRPr lang="en-US" sz="2500" kern="1200"/>
        </a:p>
      </dsp:txBody>
      <dsp:txXfrm>
        <a:off x="1941716" y="718"/>
        <a:ext cx="2931121" cy="1681139"/>
      </dsp:txXfrm>
    </dsp:sp>
    <dsp:sp modelId="{C9426A1B-4DF3-43B4-B905-99B1731D51E1}">
      <dsp:nvSpPr>
        <dsp:cNvPr id="0" name=""/>
        <dsp:cNvSpPr/>
      </dsp:nvSpPr>
      <dsp:spPr>
        <a:xfrm>
          <a:off x="4872838" y="718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every statement executed at least once</a:t>
          </a:r>
          <a:endParaRPr lang="en-US" sz="1700" kern="1200"/>
        </a:p>
      </dsp:txBody>
      <dsp:txXfrm>
        <a:off x="4872838" y="718"/>
        <a:ext cx="1640765" cy="1681139"/>
      </dsp:txXfrm>
    </dsp:sp>
    <dsp:sp modelId="{4576B58E-F2BB-466C-B499-2A5E21E0964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52963-819B-44A9-A732-E2B68D7F5D17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71557-5DC0-48D4-8D5D-855A60FC3B68}">
      <dsp:nvSpPr>
        <dsp:cNvPr id="0" name=""/>
        <dsp:cNvSpPr/>
      </dsp:nvSpPr>
      <dsp:spPr>
        <a:xfrm>
          <a:off x="1941716" y="2102143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Branch coverage</a:t>
          </a:r>
          <a:endParaRPr lang="en-US" sz="2500" kern="1200"/>
        </a:p>
      </dsp:txBody>
      <dsp:txXfrm>
        <a:off x="1941716" y="2102143"/>
        <a:ext cx="2931121" cy="1681139"/>
      </dsp:txXfrm>
    </dsp:sp>
    <dsp:sp modelId="{4C9075DB-3BFE-49AB-A62F-0E35BF62115C}">
      <dsp:nvSpPr>
        <dsp:cNvPr id="0" name=""/>
        <dsp:cNvSpPr/>
      </dsp:nvSpPr>
      <dsp:spPr>
        <a:xfrm>
          <a:off x="4872838" y="2102143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every branch (decision) taken at least once</a:t>
          </a:r>
          <a:endParaRPr lang="en-US" sz="1700" kern="1200"/>
        </a:p>
      </dsp:txBody>
      <dsp:txXfrm>
        <a:off x="4872838" y="2102143"/>
        <a:ext cx="1640765" cy="1681139"/>
      </dsp:txXfrm>
    </dsp:sp>
    <dsp:sp modelId="{010DDC60-FEF8-4AD2-9F21-B10E6C394BF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CF013-BAE8-4BA1-9799-B0285FBC5EFB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58532-0FD8-4A66-B14A-0D31AD7AB65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Algorithm analysis - error and </a:t>
          </a:r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25B65-CFB6-480B-9E82-DAED9A0CAA98}">
      <dsp:nvSpPr>
        <dsp:cNvPr id="0" name=""/>
        <dsp:cNvSpPr/>
      </dsp:nvSpPr>
      <dsp:spPr>
        <a:xfrm>
          <a:off x="1102318" y="323286"/>
          <a:ext cx="1214045" cy="12140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D94FA-A020-4195-BF48-AC3BFF08ED38}">
      <dsp:nvSpPr>
        <dsp:cNvPr id="0" name=""/>
        <dsp:cNvSpPr/>
      </dsp:nvSpPr>
      <dsp:spPr>
        <a:xfrm>
          <a:off x="360401" y="1891136"/>
          <a:ext cx="26978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Parameterised</a:t>
          </a:r>
          <a:r>
            <a:rPr lang="en-US" sz="2300" kern="1200" dirty="0"/>
            <a:t> test method</a:t>
          </a:r>
        </a:p>
      </dsp:txBody>
      <dsp:txXfrm>
        <a:off x="360401" y="1891136"/>
        <a:ext cx="2697879" cy="720000"/>
      </dsp:txXfrm>
    </dsp:sp>
    <dsp:sp modelId="{8AF4D60D-3ED9-4B46-8C0E-25CE72B5E051}">
      <dsp:nvSpPr>
        <dsp:cNvPr id="0" name=""/>
        <dsp:cNvSpPr/>
      </dsp:nvSpPr>
      <dsp:spPr>
        <a:xfrm>
          <a:off x="4272326" y="323286"/>
          <a:ext cx="1214045" cy="12140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9A012-69C8-4A7C-B3EB-FEBD5D186439}">
      <dsp:nvSpPr>
        <dsp:cNvPr id="0" name=""/>
        <dsp:cNvSpPr/>
      </dsp:nvSpPr>
      <dsp:spPr>
        <a:xfrm>
          <a:off x="3530409" y="1891136"/>
          <a:ext cx="26978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Test for valid and invalid values</a:t>
          </a:r>
        </a:p>
      </dsp:txBody>
      <dsp:txXfrm>
        <a:off x="3530409" y="1891136"/>
        <a:ext cx="2697879" cy="720000"/>
      </dsp:txXfrm>
    </dsp:sp>
    <dsp:sp modelId="{F9F5E521-5A20-4C4F-B8F0-5375BB148541}">
      <dsp:nvSpPr>
        <dsp:cNvPr id="0" name=""/>
        <dsp:cNvSpPr/>
      </dsp:nvSpPr>
      <dsp:spPr>
        <a:xfrm>
          <a:off x="1102318" y="3285606"/>
          <a:ext cx="1214045" cy="12140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A53A1-FAFB-453D-B8F1-693428225432}">
      <dsp:nvSpPr>
        <dsp:cNvPr id="0" name=""/>
        <dsp:cNvSpPr/>
      </dsp:nvSpPr>
      <dsp:spPr>
        <a:xfrm>
          <a:off x="360401" y="4853456"/>
          <a:ext cx="26978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Error handling</a:t>
          </a:r>
        </a:p>
      </dsp:txBody>
      <dsp:txXfrm>
        <a:off x="360401" y="4853456"/>
        <a:ext cx="2697879" cy="720000"/>
      </dsp:txXfrm>
    </dsp:sp>
    <dsp:sp modelId="{22E68C52-09DC-41B8-B08C-36AAFCBD011E}">
      <dsp:nvSpPr>
        <dsp:cNvPr id="0" name=""/>
        <dsp:cNvSpPr/>
      </dsp:nvSpPr>
      <dsp:spPr>
        <a:xfrm>
          <a:off x="4272326" y="3285606"/>
          <a:ext cx="1214045" cy="12140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B73A0-ACB4-4BA1-B987-DC5CD1A11A2D}">
      <dsp:nvSpPr>
        <dsp:cNvPr id="0" name=""/>
        <dsp:cNvSpPr/>
      </dsp:nvSpPr>
      <dsp:spPr>
        <a:xfrm>
          <a:off x="3530409" y="4853456"/>
          <a:ext cx="26978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Test doubles</a:t>
          </a:r>
        </a:p>
      </dsp:txBody>
      <dsp:txXfrm>
        <a:off x="3530409" y="4853456"/>
        <a:ext cx="2697879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994F0-CD2E-4735-A2C7-D7A7CCB0F271}">
      <dsp:nvSpPr>
        <dsp:cNvPr id="0" name=""/>
        <dsp:cNvSpPr/>
      </dsp:nvSpPr>
      <dsp:spPr>
        <a:xfrm>
          <a:off x="1148270" y="37400"/>
          <a:ext cx="1441125" cy="1441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F0521-3E30-4B1C-A2A0-28937F92518D}">
      <dsp:nvSpPr>
        <dsp:cNvPr id="0" name=""/>
        <dsp:cNvSpPr/>
      </dsp:nvSpPr>
      <dsp:spPr>
        <a:xfrm>
          <a:off x="1455395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463D4-524D-47C3-B8EC-8F5127E13F1E}">
      <dsp:nvSpPr>
        <dsp:cNvPr id="0" name=""/>
        <dsp:cNvSpPr/>
      </dsp:nvSpPr>
      <dsp:spPr>
        <a:xfrm>
          <a:off x="687583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Test condition</a:t>
          </a:r>
        </a:p>
      </dsp:txBody>
      <dsp:txXfrm>
        <a:off x="687583" y="1927400"/>
        <a:ext cx="2362500" cy="720000"/>
      </dsp:txXfrm>
    </dsp:sp>
    <dsp:sp modelId="{CF7D9AEA-7229-4D5B-BC32-FA28D133C774}">
      <dsp:nvSpPr>
        <dsp:cNvPr id="0" name=""/>
        <dsp:cNvSpPr/>
      </dsp:nvSpPr>
      <dsp:spPr>
        <a:xfrm>
          <a:off x="3924208" y="37400"/>
          <a:ext cx="1441125" cy="1441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6FACE-9249-454F-88C6-97397A93D470}">
      <dsp:nvSpPr>
        <dsp:cNvPr id="0" name=""/>
        <dsp:cNvSpPr/>
      </dsp:nvSpPr>
      <dsp:spPr>
        <a:xfrm>
          <a:off x="4231333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60827-F0E1-4E30-833F-6FCC9E1C42F3}">
      <dsp:nvSpPr>
        <dsp:cNvPr id="0" name=""/>
        <dsp:cNvSpPr/>
      </dsp:nvSpPr>
      <dsp:spPr>
        <a:xfrm>
          <a:off x="3463520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Test cases</a:t>
          </a:r>
        </a:p>
      </dsp:txBody>
      <dsp:txXfrm>
        <a:off x="3463520" y="1927400"/>
        <a:ext cx="2362500" cy="720000"/>
      </dsp:txXfrm>
    </dsp:sp>
    <dsp:sp modelId="{29351AB0-B36F-4B54-B0AD-7AF18FE3866B}">
      <dsp:nvSpPr>
        <dsp:cNvPr id="0" name=""/>
        <dsp:cNvSpPr/>
      </dsp:nvSpPr>
      <dsp:spPr>
        <a:xfrm>
          <a:off x="2536239" y="3238025"/>
          <a:ext cx="1441125" cy="1441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34D42-0D0B-45BF-A85F-4C103EE4ACB8}">
      <dsp:nvSpPr>
        <dsp:cNvPr id="0" name=""/>
        <dsp:cNvSpPr/>
      </dsp:nvSpPr>
      <dsp:spPr>
        <a:xfrm>
          <a:off x="2843364" y="3545150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A2095-029E-4FBA-B538-76D314FE2C4E}">
      <dsp:nvSpPr>
        <dsp:cNvPr id="0" name=""/>
        <dsp:cNvSpPr/>
      </dsp:nvSpPr>
      <dsp:spPr>
        <a:xfrm>
          <a:off x="2075551" y="5128025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Test procedures</a:t>
          </a:r>
        </a:p>
      </dsp:txBody>
      <dsp:txXfrm>
        <a:off x="2075551" y="5128025"/>
        <a:ext cx="23625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66BF2-E6F2-4261-8DE7-99AD06239AA7}">
      <dsp:nvSpPr>
        <dsp:cNvPr id="0" name=""/>
        <dsp:cNvSpPr/>
      </dsp:nvSpPr>
      <dsp:spPr>
        <a:xfrm>
          <a:off x="132019" y="689965"/>
          <a:ext cx="837306" cy="837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48A59-1AC1-494F-996B-23E9EBCB742D}">
      <dsp:nvSpPr>
        <dsp:cNvPr id="0" name=""/>
        <dsp:cNvSpPr/>
      </dsp:nvSpPr>
      <dsp:spPr>
        <a:xfrm>
          <a:off x="307853" y="865800"/>
          <a:ext cx="485637" cy="4856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E4B41-89F1-4078-A351-674A0152471A}">
      <dsp:nvSpPr>
        <dsp:cNvPr id="0" name=""/>
        <dsp:cNvSpPr/>
      </dsp:nvSpPr>
      <dsp:spPr>
        <a:xfrm>
          <a:off x="1148748" y="689965"/>
          <a:ext cx="1973650" cy="837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jUnit Test Code</a:t>
          </a:r>
        </a:p>
      </dsp:txBody>
      <dsp:txXfrm>
        <a:off x="1148748" y="689965"/>
        <a:ext cx="1973650" cy="837306"/>
      </dsp:txXfrm>
    </dsp:sp>
    <dsp:sp modelId="{86FE4A5F-68DB-42A2-B317-6544E07AFAFB}">
      <dsp:nvSpPr>
        <dsp:cNvPr id="0" name=""/>
        <dsp:cNvSpPr/>
      </dsp:nvSpPr>
      <dsp:spPr>
        <a:xfrm>
          <a:off x="3466292" y="689965"/>
          <a:ext cx="837306" cy="8373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A902B-6FB6-479A-B892-8ADAEDE17DCD}">
      <dsp:nvSpPr>
        <dsp:cNvPr id="0" name=""/>
        <dsp:cNvSpPr/>
      </dsp:nvSpPr>
      <dsp:spPr>
        <a:xfrm>
          <a:off x="3642126" y="865800"/>
          <a:ext cx="485637" cy="4856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81976-EA9A-477C-8733-FD5ABC896902}">
      <dsp:nvSpPr>
        <dsp:cNvPr id="0" name=""/>
        <dsp:cNvSpPr/>
      </dsp:nvSpPr>
      <dsp:spPr>
        <a:xfrm>
          <a:off x="4483021" y="689965"/>
          <a:ext cx="1973650" cy="837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 class</a:t>
          </a:r>
        </a:p>
      </dsp:txBody>
      <dsp:txXfrm>
        <a:off x="4483021" y="689965"/>
        <a:ext cx="1973650" cy="837306"/>
      </dsp:txXfrm>
    </dsp:sp>
    <dsp:sp modelId="{2D9E7F16-8FAF-4DD1-BC31-1E84E9F85F29}">
      <dsp:nvSpPr>
        <dsp:cNvPr id="0" name=""/>
        <dsp:cNvSpPr/>
      </dsp:nvSpPr>
      <dsp:spPr>
        <a:xfrm>
          <a:off x="132019" y="2529718"/>
          <a:ext cx="837306" cy="8373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C0987-9ACE-4228-A13E-1E73FF71DB35}">
      <dsp:nvSpPr>
        <dsp:cNvPr id="0" name=""/>
        <dsp:cNvSpPr/>
      </dsp:nvSpPr>
      <dsp:spPr>
        <a:xfrm>
          <a:off x="307853" y="2705552"/>
          <a:ext cx="485637" cy="4856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90BC6-9B47-4853-99BF-5F89DC2D8F2D}">
      <dsp:nvSpPr>
        <dsp:cNvPr id="0" name=""/>
        <dsp:cNvSpPr/>
      </dsp:nvSpPr>
      <dsp:spPr>
        <a:xfrm>
          <a:off x="1148748" y="2529718"/>
          <a:ext cx="1973650" cy="837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 methods</a:t>
          </a:r>
        </a:p>
      </dsp:txBody>
      <dsp:txXfrm>
        <a:off x="1148748" y="2529718"/>
        <a:ext cx="1973650" cy="837306"/>
      </dsp:txXfrm>
    </dsp:sp>
    <dsp:sp modelId="{DEB6F85C-B049-40BC-B6FE-D39FCD50B874}">
      <dsp:nvSpPr>
        <dsp:cNvPr id="0" name=""/>
        <dsp:cNvSpPr/>
      </dsp:nvSpPr>
      <dsp:spPr>
        <a:xfrm>
          <a:off x="3466292" y="2529718"/>
          <a:ext cx="837306" cy="8373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5BB58-CBDB-475D-ADED-FB81DA011F07}">
      <dsp:nvSpPr>
        <dsp:cNvPr id="0" name=""/>
        <dsp:cNvSpPr/>
      </dsp:nvSpPr>
      <dsp:spPr>
        <a:xfrm>
          <a:off x="3642126" y="2705552"/>
          <a:ext cx="485637" cy="4856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E6D4D-2E33-46A3-9367-31C58E10201E}">
      <dsp:nvSpPr>
        <dsp:cNvPr id="0" name=""/>
        <dsp:cNvSpPr/>
      </dsp:nvSpPr>
      <dsp:spPr>
        <a:xfrm>
          <a:off x="4483021" y="2529718"/>
          <a:ext cx="1973650" cy="837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Junitparam</a:t>
          </a:r>
        </a:p>
      </dsp:txBody>
      <dsp:txXfrm>
        <a:off x="4483021" y="2529718"/>
        <a:ext cx="1973650" cy="837306"/>
      </dsp:txXfrm>
    </dsp:sp>
    <dsp:sp modelId="{0AC5B7D2-432B-436B-A2A5-4976DF4CB134}">
      <dsp:nvSpPr>
        <dsp:cNvPr id="0" name=""/>
        <dsp:cNvSpPr/>
      </dsp:nvSpPr>
      <dsp:spPr>
        <a:xfrm>
          <a:off x="132019" y="4369470"/>
          <a:ext cx="837306" cy="83730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77D5F-EEF7-4CFC-A62E-21DC0969A7B7}">
      <dsp:nvSpPr>
        <dsp:cNvPr id="0" name=""/>
        <dsp:cNvSpPr/>
      </dsp:nvSpPr>
      <dsp:spPr>
        <a:xfrm>
          <a:off x="307853" y="4545305"/>
          <a:ext cx="485637" cy="4856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41A6F-1C7A-43B1-89F0-DE0845370F20}">
      <dsp:nvSpPr>
        <dsp:cNvPr id="0" name=""/>
        <dsp:cNvSpPr/>
      </dsp:nvSpPr>
      <dsp:spPr>
        <a:xfrm>
          <a:off x="1148748" y="4369470"/>
          <a:ext cx="1973650" cy="837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 double by polymorphic behaviour (refactor code)</a:t>
          </a:r>
        </a:p>
      </dsp:txBody>
      <dsp:txXfrm>
        <a:off x="1148748" y="4369470"/>
        <a:ext cx="1973650" cy="837306"/>
      </dsp:txXfrm>
    </dsp:sp>
    <dsp:sp modelId="{F1F87F49-C257-43B3-B77B-8F532A10CE59}">
      <dsp:nvSpPr>
        <dsp:cNvPr id="0" name=""/>
        <dsp:cNvSpPr/>
      </dsp:nvSpPr>
      <dsp:spPr>
        <a:xfrm>
          <a:off x="3466292" y="4369470"/>
          <a:ext cx="837306" cy="837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0C24F-4A2D-495E-85FB-987F44C8393E}">
      <dsp:nvSpPr>
        <dsp:cNvPr id="0" name=""/>
        <dsp:cNvSpPr/>
      </dsp:nvSpPr>
      <dsp:spPr>
        <a:xfrm>
          <a:off x="3642126" y="4545305"/>
          <a:ext cx="485637" cy="48563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6D17A-63CD-43EE-B4E6-789910711653}">
      <dsp:nvSpPr>
        <dsp:cNvPr id="0" name=""/>
        <dsp:cNvSpPr/>
      </dsp:nvSpPr>
      <dsp:spPr>
        <a:xfrm>
          <a:off x="4483021" y="4369470"/>
          <a:ext cx="1973650" cy="837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mockito</a:t>
          </a:r>
        </a:p>
      </dsp:txBody>
      <dsp:txXfrm>
        <a:off x="4483021" y="4369470"/>
        <a:ext cx="1973650" cy="8373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BDCEB-A1C5-462A-81AC-4D1FC3D944EA}">
      <dsp:nvSpPr>
        <dsp:cNvPr id="0" name=""/>
        <dsp:cNvSpPr/>
      </dsp:nvSpPr>
      <dsp:spPr>
        <a:xfrm>
          <a:off x="592801" y="557713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AB82A-4084-4BFD-99B6-4AFB2DD60DB6}">
      <dsp:nvSpPr>
        <dsp:cNvPr id="0" name=""/>
        <dsp:cNvSpPr/>
      </dsp:nvSpPr>
      <dsp:spPr>
        <a:xfrm>
          <a:off x="826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4C42D-7B82-4EF7-85DE-EADC383B2C4F}">
      <dsp:nvSpPr>
        <dsp:cNvPr id="0" name=""/>
        <dsp:cNvSpPr/>
      </dsp:nvSpPr>
      <dsp:spPr>
        <a:xfrm>
          <a:off x="241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400" kern="1200"/>
            <a:t> Test errors</a:t>
          </a:r>
        </a:p>
      </dsp:txBody>
      <dsp:txXfrm>
        <a:off x="241801" y="1997713"/>
        <a:ext cx="1800000" cy="720000"/>
      </dsp:txXfrm>
    </dsp:sp>
    <dsp:sp modelId="{829048FC-6379-4EB4-AF89-EDA12D0EDA1A}">
      <dsp:nvSpPr>
        <dsp:cNvPr id="0" name=""/>
        <dsp:cNvSpPr/>
      </dsp:nvSpPr>
      <dsp:spPr>
        <a:xfrm>
          <a:off x="2707801" y="557713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615E4-F0B9-4F11-82D4-E605A21CA02A}">
      <dsp:nvSpPr>
        <dsp:cNvPr id="0" name=""/>
        <dsp:cNvSpPr/>
      </dsp:nvSpPr>
      <dsp:spPr>
        <a:xfrm>
          <a:off x="2941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FD6D2-C3FE-47EE-BF84-3938FE5853DD}">
      <dsp:nvSpPr>
        <dsp:cNvPr id="0" name=""/>
        <dsp:cNvSpPr/>
      </dsp:nvSpPr>
      <dsp:spPr>
        <a:xfrm>
          <a:off x="2356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400" kern="1200"/>
            <a:t>Test failure</a:t>
          </a:r>
        </a:p>
      </dsp:txBody>
      <dsp:txXfrm>
        <a:off x="2356801" y="1997713"/>
        <a:ext cx="1800000" cy="720000"/>
      </dsp:txXfrm>
    </dsp:sp>
    <dsp:sp modelId="{6316FC7A-0461-4A9D-99D3-078BB87F3592}">
      <dsp:nvSpPr>
        <dsp:cNvPr id="0" name=""/>
        <dsp:cNvSpPr/>
      </dsp:nvSpPr>
      <dsp:spPr>
        <a:xfrm>
          <a:off x="4822802" y="557713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1E916-D861-491A-85AF-999BD1002286}">
      <dsp:nvSpPr>
        <dsp:cNvPr id="0" name=""/>
        <dsp:cNvSpPr/>
      </dsp:nvSpPr>
      <dsp:spPr>
        <a:xfrm>
          <a:off x="5056802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1F6D6-37AD-44E7-B589-E7109F2E3152}">
      <dsp:nvSpPr>
        <dsp:cNvPr id="0" name=""/>
        <dsp:cNvSpPr/>
      </dsp:nvSpPr>
      <dsp:spPr>
        <a:xfrm>
          <a:off x="4471802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400" kern="1200"/>
            <a:t>Bug report</a:t>
          </a:r>
        </a:p>
      </dsp:txBody>
      <dsp:txXfrm>
        <a:off x="4471802" y="1997713"/>
        <a:ext cx="1800000" cy="720000"/>
      </dsp:txXfrm>
    </dsp:sp>
    <dsp:sp modelId="{1E12FDC2-B828-4219-A808-E706AE2B4FE5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0B5A5-4796-4676-8A76-5BBF80BAA843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D5E93-B475-4112-B619-3C4A301DFCA3}">
      <dsp:nvSpPr>
        <dsp:cNvPr id="0" name=""/>
        <dsp:cNvSpPr/>
      </dsp:nvSpPr>
      <dsp:spPr>
        <a:xfrm>
          <a:off x="1299301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400" kern="1200"/>
            <a:t>Debugging</a:t>
          </a:r>
        </a:p>
      </dsp:txBody>
      <dsp:txXfrm>
        <a:off x="1299301" y="4607713"/>
        <a:ext cx="1800000" cy="720000"/>
      </dsp:txXfrm>
    </dsp:sp>
    <dsp:sp modelId="{3C8FC74C-9CE1-4280-8A2D-4934C460A9C0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D1C908-BB95-41C0-B381-E07B4530C7F2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D1D1F-4E4B-4DF2-8C13-7FFD977A01CD}">
      <dsp:nvSpPr>
        <dsp:cNvPr id="0" name=""/>
        <dsp:cNvSpPr/>
      </dsp:nvSpPr>
      <dsp:spPr>
        <a:xfrm>
          <a:off x="3414302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400" kern="1200"/>
            <a:t>Re-testing</a:t>
          </a:r>
        </a:p>
      </dsp:txBody>
      <dsp:txXfrm>
        <a:off x="3414302" y="4607713"/>
        <a:ext cx="180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384BE-E1BE-564D-9661-6D7EC183BDA1}">
      <dsp:nvSpPr>
        <dsp:cNvPr id="0" name=""/>
        <dsp:cNvSpPr/>
      </dsp:nvSpPr>
      <dsp:spPr>
        <a:xfrm>
          <a:off x="0" y="5495732"/>
          <a:ext cx="1647172" cy="4009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147" tIns="99568" rIns="11714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Review</a:t>
          </a:r>
        </a:p>
      </dsp:txBody>
      <dsp:txXfrm>
        <a:off x="0" y="5495732"/>
        <a:ext cx="1647172" cy="400938"/>
      </dsp:txXfrm>
    </dsp:sp>
    <dsp:sp modelId="{6A5C8F23-79B6-BF4D-A841-5F4F068F6712}">
      <dsp:nvSpPr>
        <dsp:cNvPr id="0" name=""/>
        <dsp:cNvSpPr/>
      </dsp:nvSpPr>
      <dsp:spPr>
        <a:xfrm>
          <a:off x="1647172" y="5495732"/>
          <a:ext cx="4941518" cy="40093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7" tIns="139700" rIns="10023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be sure</a:t>
          </a:r>
        </a:p>
      </dsp:txBody>
      <dsp:txXfrm>
        <a:off x="1647172" y="5495732"/>
        <a:ext cx="4941518" cy="400938"/>
      </dsp:txXfrm>
    </dsp:sp>
    <dsp:sp modelId="{21891D49-87E1-8F48-BDE2-7687BE0557CF}">
      <dsp:nvSpPr>
        <dsp:cNvPr id="0" name=""/>
        <dsp:cNvSpPr/>
      </dsp:nvSpPr>
      <dsp:spPr>
        <a:xfrm rot="10800000">
          <a:off x="0" y="4885103"/>
          <a:ext cx="1647172" cy="6166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147" tIns="99568" rIns="11714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Neutralise</a:t>
          </a:r>
          <a:endParaRPr lang="en-US" sz="1400" kern="1200" dirty="0"/>
        </a:p>
      </dsp:txBody>
      <dsp:txXfrm rot="-10800000">
        <a:off x="0" y="4885103"/>
        <a:ext cx="1647172" cy="400817"/>
      </dsp:txXfrm>
    </dsp:sp>
    <dsp:sp modelId="{63B01CCF-ACAC-774E-B1B3-D127AC5020C0}">
      <dsp:nvSpPr>
        <dsp:cNvPr id="0" name=""/>
        <dsp:cNvSpPr/>
      </dsp:nvSpPr>
      <dsp:spPr>
        <a:xfrm>
          <a:off x="1647172" y="4885103"/>
          <a:ext cx="4941518" cy="40081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7" tIns="139700" rIns="10023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express problem impartially</a:t>
          </a:r>
        </a:p>
      </dsp:txBody>
      <dsp:txXfrm>
        <a:off x="1647172" y="4885103"/>
        <a:ext cx="4941518" cy="400817"/>
      </dsp:txXfrm>
    </dsp:sp>
    <dsp:sp modelId="{9861E111-216B-5745-B681-861CE8BF9E60}">
      <dsp:nvSpPr>
        <dsp:cNvPr id="0" name=""/>
        <dsp:cNvSpPr/>
      </dsp:nvSpPr>
      <dsp:spPr>
        <a:xfrm rot="10800000">
          <a:off x="0" y="4274474"/>
          <a:ext cx="1647172" cy="6166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147" tIns="99568" rIns="11714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Disambiguate</a:t>
          </a:r>
        </a:p>
      </dsp:txBody>
      <dsp:txXfrm rot="-10800000">
        <a:off x="0" y="4274474"/>
        <a:ext cx="1647172" cy="400817"/>
      </dsp:txXfrm>
    </dsp:sp>
    <dsp:sp modelId="{214725CB-108B-8540-9E7C-AC14CA2B62E1}">
      <dsp:nvSpPr>
        <dsp:cNvPr id="0" name=""/>
        <dsp:cNvSpPr/>
      </dsp:nvSpPr>
      <dsp:spPr>
        <a:xfrm>
          <a:off x="1647172" y="4274474"/>
          <a:ext cx="4941518" cy="40081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7" tIns="139700" rIns="10023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clear words</a:t>
          </a:r>
        </a:p>
      </dsp:txBody>
      <dsp:txXfrm>
        <a:off x="1647172" y="4274474"/>
        <a:ext cx="4941518" cy="400817"/>
      </dsp:txXfrm>
    </dsp:sp>
    <dsp:sp modelId="{8178070F-D02C-B840-A85E-3DCEED282848}">
      <dsp:nvSpPr>
        <dsp:cNvPr id="0" name=""/>
        <dsp:cNvSpPr/>
      </dsp:nvSpPr>
      <dsp:spPr>
        <a:xfrm rot="10800000">
          <a:off x="0" y="3663845"/>
          <a:ext cx="1647172" cy="6166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147" tIns="99568" rIns="11714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Condense</a:t>
          </a:r>
        </a:p>
      </dsp:txBody>
      <dsp:txXfrm rot="-10800000">
        <a:off x="0" y="3663845"/>
        <a:ext cx="1647172" cy="400817"/>
      </dsp:txXfrm>
    </dsp:sp>
    <dsp:sp modelId="{6F411668-AABC-D149-A709-B4E6F15EAB12}">
      <dsp:nvSpPr>
        <dsp:cNvPr id="0" name=""/>
        <dsp:cNvSpPr/>
      </dsp:nvSpPr>
      <dsp:spPr>
        <a:xfrm>
          <a:off x="1647172" y="3663845"/>
          <a:ext cx="4941518" cy="40081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7" tIns="139700" rIns="10023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trim unnecessary information</a:t>
          </a:r>
        </a:p>
      </dsp:txBody>
      <dsp:txXfrm>
        <a:off x="1647172" y="3663845"/>
        <a:ext cx="4941518" cy="400817"/>
      </dsp:txXfrm>
    </dsp:sp>
    <dsp:sp modelId="{D0C7C3B3-8795-E94B-BFC3-646643C92F47}">
      <dsp:nvSpPr>
        <dsp:cNvPr id="0" name=""/>
        <dsp:cNvSpPr/>
      </dsp:nvSpPr>
      <dsp:spPr>
        <a:xfrm rot="10800000">
          <a:off x="0" y="3053216"/>
          <a:ext cx="1647172" cy="6166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147" tIns="99568" rIns="11714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Summarise</a:t>
          </a:r>
        </a:p>
      </dsp:txBody>
      <dsp:txXfrm rot="-10800000">
        <a:off x="0" y="3053216"/>
        <a:ext cx="1647172" cy="400817"/>
      </dsp:txXfrm>
    </dsp:sp>
    <dsp:sp modelId="{D6B67080-FFAB-334A-9F76-F2F89DFC6DA0}">
      <dsp:nvSpPr>
        <dsp:cNvPr id="0" name=""/>
        <dsp:cNvSpPr/>
      </dsp:nvSpPr>
      <dsp:spPr>
        <a:xfrm>
          <a:off x="1647172" y="3053216"/>
          <a:ext cx="4941518" cy="40081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7" tIns="139700" rIns="10023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relate test to customers</a:t>
          </a:r>
        </a:p>
      </dsp:txBody>
      <dsp:txXfrm>
        <a:off x="1647172" y="3053216"/>
        <a:ext cx="4941518" cy="400817"/>
      </dsp:txXfrm>
    </dsp:sp>
    <dsp:sp modelId="{5F3C8C75-5724-8847-9059-F3EE6EB9F206}">
      <dsp:nvSpPr>
        <dsp:cNvPr id="0" name=""/>
        <dsp:cNvSpPr/>
      </dsp:nvSpPr>
      <dsp:spPr>
        <a:xfrm rot="10800000">
          <a:off x="0" y="2442587"/>
          <a:ext cx="1647172" cy="6166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147" tIns="99568" rIns="11714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Compare</a:t>
          </a:r>
        </a:p>
      </dsp:txBody>
      <dsp:txXfrm rot="-10800000">
        <a:off x="0" y="2442587"/>
        <a:ext cx="1647172" cy="400817"/>
      </dsp:txXfrm>
    </dsp:sp>
    <dsp:sp modelId="{A7A21F02-84EB-6B4D-AD36-18186E145619}">
      <dsp:nvSpPr>
        <dsp:cNvPr id="0" name=""/>
        <dsp:cNvSpPr/>
      </dsp:nvSpPr>
      <dsp:spPr>
        <a:xfrm>
          <a:off x="1647172" y="2442587"/>
          <a:ext cx="4941518" cy="40081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7" tIns="139700" rIns="10023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review similar test results</a:t>
          </a:r>
        </a:p>
      </dsp:txBody>
      <dsp:txXfrm>
        <a:off x="1647172" y="2442587"/>
        <a:ext cx="4941518" cy="400817"/>
      </dsp:txXfrm>
    </dsp:sp>
    <dsp:sp modelId="{7248200E-62A4-7B44-B845-A7A9C5E3D0A1}">
      <dsp:nvSpPr>
        <dsp:cNvPr id="0" name=""/>
        <dsp:cNvSpPr/>
      </dsp:nvSpPr>
      <dsp:spPr>
        <a:xfrm rot="10800000">
          <a:off x="0" y="1831959"/>
          <a:ext cx="1647172" cy="6166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147" tIns="99568" rIns="11714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Generalise</a:t>
          </a:r>
        </a:p>
      </dsp:txBody>
      <dsp:txXfrm rot="-10800000">
        <a:off x="0" y="1831959"/>
        <a:ext cx="1647172" cy="400817"/>
      </dsp:txXfrm>
    </dsp:sp>
    <dsp:sp modelId="{BA51FEB5-A45C-A247-B799-CF92B28DE160}">
      <dsp:nvSpPr>
        <dsp:cNvPr id="0" name=""/>
        <dsp:cNvSpPr/>
      </dsp:nvSpPr>
      <dsp:spPr>
        <a:xfrm>
          <a:off x="1647172" y="1831959"/>
          <a:ext cx="4941518" cy="40081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7" tIns="139700" rIns="10023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it elsewhere</a:t>
          </a:r>
        </a:p>
      </dsp:txBody>
      <dsp:txXfrm>
        <a:off x="1647172" y="1831959"/>
        <a:ext cx="4941518" cy="400817"/>
      </dsp:txXfrm>
    </dsp:sp>
    <dsp:sp modelId="{2DA46345-2CEF-2445-B5B9-24CB88725A3F}">
      <dsp:nvSpPr>
        <dsp:cNvPr id="0" name=""/>
        <dsp:cNvSpPr/>
      </dsp:nvSpPr>
      <dsp:spPr>
        <a:xfrm rot="10800000">
          <a:off x="0" y="1221330"/>
          <a:ext cx="1647172" cy="6166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147" tIns="99568" rIns="11714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Isolate</a:t>
          </a:r>
        </a:p>
      </dsp:txBody>
      <dsp:txXfrm rot="-10800000">
        <a:off x="0" y="1221330"/>
        <a:ext cx="1647172" cy="400817"/>
      </dsp:txXfrm>
    </dsp:sp>
    <dsp:sp modelId="{A2375410-6C0F-5542-9D4B-86F726F2AF97}">
      <dsp:nvSpPr>
        <dsp:cNvPr id="0" name=""/>
        <dsp:cNvSpPr/>
      </dsp:nvSpPr>
      <dsp:spPr>
        <a:xfrm>
          <a:off x="1647172" y="1221330"/>
          <a:ext cx="4941518" cy="40081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7" tIns="139700" rIns="10023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it differently</a:t>
          </a:r>
        </a:p>
      </dsp:txBody>
      <dsp:txXfrm>
        <a:off x="1647172" y="1221330"/>
        <a:ext cx="4941518" cy="400817"/>
      </dsp:txXfrm>
    </dsp:sp>
    <dsp:sp modelId="{CA24BDB6-465A-C84E-9162-852D2B1800A6}">
      <dsp:nvSpPr>
        <dsp:cNvPr id="0" name=""/>
        <dsp:cNvSpPr/>
      </dsp:nvSpPr>
      <dsp:spPr>
        <a:xfrm rot="10800000">
          <a:off x="0" y="610701"/>
          <a:ext cx="1647172" cy="6166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147" tIns="99568" rIns="11714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Reproduce</a:t>
          </a:r>
        </a:p>
      </dsp:txBody>
      <dsp:txXfrm rot="-10800000">
        <a:off x="0" y="610701"/>
        <a:ext cx="1647172" cy="400817"/>
      </dsp:txXfrm>
    </dsp:sp>
    <dsp:sp modelId="{58A4D212-A3BA-EB48-A34B-B69169DE4B4A}">
      <dsp:nvSpPr>
        <dsp:cNvPr id="0" name=""/>
        <dsp:cNvSpPr/>
      </dsp:nvSpPr>
      <dsp:spPr>
        <a:xfrm>
          <a:off x="1647172" y="610701"/>
          <a:ext cx="4941518" cy="40081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7" tIns="139700" rIns="10023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it again</a:t>
          </a:r>
        </a:p>
      </dsp:txBody>
      <dsp:txXfrm>
        <a:off x="1647172" y="610701"/>
        <a:ext cx="4941518" cy="400817"/>
      </dsp:txXfrm>
    </dsp:sp>
    <dsp:sp modelId="{B1A69404-6359-904A-872A-C25C5B9A08FE}">
      <dsp:nvSpPr>
        <dsp:cNvPr id="0" name=""/>
        <dsp:cNvSpPr/>
      </dsp:nvSpPr>
      <dsp:spPr>
        <a:xfrm rot="10800000">
          <a:off x="0" y="72"/>
          <a:ext cx="1647172" cy="6166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147" tIns="99568" rIns="11714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Structure</a:t>
          </a:r>
        </a:p>
      </dsp:txBody>
      <dsp:txXfrm rot="-10800000">
        <a:off x="0" y="72"/>
        <a:ext cx="1647172" cy="400817"/>
      </dsp:txXfrm>
    </dsp:sp>
    <dsp:sp modelId="{3D6EA2DB-A633-094D-81B4-1E48E24D3946}">
      <dsp:nvSpPr>
        <dsp:cNvPr id="0" name=""/>
        <dsp:cNvSpPr/>
      </dsp:nvSpPr>
      <dsp:spPr>
        <a:xfrm>
          <a:off x="1647172" y="72"/>
          <a:ext cx="4941518" cy="40081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7" tIns="139700" rIns="100237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carefully</a:t>
          </a:r>
        </a:p>
      </dsp:txBody>
      <dsp:txXfrm>
        <a:off x="1647172" y="72"/>
        <a:ext cx="4941518" cy="400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3A76-7C95-D14E-A038-D94621BE5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8DCF0-9BA9-5849-823C-F5A570170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E4A0D-18FA-1D44-99DD-C9F2CE2D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AAF91-FDE5-A148-BA75-BD29B2AB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C9656-BFEC-8246-903F-BB5322A5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2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0550-4ABD-A34F-BB22-D7573536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EC7E5-E53B-4E4D-8A21-620CA7616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7A06D-1DE8-E644-B2BD-29786953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19D3-D986-431C-9F03-84D6F72381E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14D48-6F2C-9748-9915-7F59F4AB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217CB-FAFC-8045-AADF-7FB88253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4E9B-6D76-450A-87EF-DBD8607BF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12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464D8F-9253-D946-B644-F23E41ED7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3B9CD-AA53-7F47-B0E5-0705E295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226BF-0703-BD4D-BD39-AEFD4DA66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19D3-D986-431C-9F03-84D6F72381E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D4A0-FED7-BF4C-B569-CA56FD56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4F192-FAF0-ED42-8E88-2D570EE0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4E9B-6D76-450A-87EF-DBD8607BF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76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D21A-368D-6E48-BD55-1276423D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AF480-0F6C-6049-A7CA-DCF946AA7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27CDD-1BAE-4045-9DA9-46A77906E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19D3-D986-431C-9F03-84D6F72381E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9A63F-6A77-1647-87BE-933F3D7A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FD94A-1F58-F945-96C8-A44970C5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4E9B-6D76-450A-87EF-DBD8607BF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D625-AD55-274B-8B94-0721C3CAE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6D43E-F00F-3E4C-ACC5-BBB69844E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A3475-D773-1942-A8DE-5D8A1BC0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19D3-D986-431C-9F03-84D6F72381E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E7AB5-3398-5546-88B1-15315659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A8480-7946-CE4F-B712-5630833E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4E9B-6D76-450A-87EF-DBD8607BF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1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F548-756E-464B-96CB-610FA691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9E7C8-BD01-6546-A55B-1FD61B435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A0A49-BEF3-9048-AC2E-F75820F82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A34A1-D22C-124E-9D7B-6313753C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19D3-D986-431C-9F03-84D6F72381E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3630E-F0F5-5D45-82C3-3398E2B3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84B17-CA72-094B-A375-28854D96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4E9B-6D76-450A-87EF-DBD8607BF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03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C3C4-85B4-AD49-97F4-268D2012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DAB4A-1376-D641-8744-7F5437CC5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B6DDC-FE48-FA40-9E0F-3DAC77445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974E1-5890-A846-96B3-5A1A68295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D5885-4731-4149-9380-A8B061438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1A137C-F06D-DB4B-89FD-243DEC65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19D3-D986-431C-9F03-84D6F72381E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59437-518E-B640-BE24-3E4D8129D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C41B80-638F-7348-9D15-76DCC0D1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4E9B-6D76-450A-87EF-DBD8607BF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45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D75A-8995-7946-AA37-683A319C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2DAA4-9A8C-6B42-A61A-5D82BE9E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19D3-D986-431C-9F03-84D6F72381E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A1875-7356-9349-92BD-2C7058EE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9FFA7-6282-514B-BBF2-0456E7A6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4E9B-6D76-450A-87EF-DBD8607BF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59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CFCD3-10AC-3149-BB91-79062B6C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19D3-D986-431C-9F03-84D6F72381E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598DC-D633-9244-9ADE-A22A5D63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BB5FD-485F-804A-962A-D3354DE4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4E9B-6D76-450A-87EF-DBD8607BF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53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173C-C6D3-AF49-BF06-9E646937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F3BA3-DFF3-BA4B-BFAC-7885AA15A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6E533-5727-7F42-91F7-40F41CE5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46E62-D0C3-774F-B71C-21048194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19D3-D986-431C-9F03-84D6F72381E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54E85-B64F-6146-8993-984AB376A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FB11F-4363-CE49-8539-A329886F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4E9B-6D76-450A-87EF-DBD8607BF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28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61E8-C06B-CC45-9F6B-2111B665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1BA11-E5CB-C64C-98FA-C73FC7652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B5C35-C542-0D42-BA49-16B018F27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7589E-4C6D-C64A-A37A-7E56B56A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19D3-D986-431C-9F03-84D6F72381E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E303C-16EE-0845-8C9D-A0A47250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8BCE6-C80A-8542-B2AF-F2407A81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4E9B-6D76-450A-87EF-DBD8607BF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55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C32FC-914D-0F4D-A8D2-8E7410DF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6C71A-A5FA-EB48-8F37-DC0FFC711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B9CB1-E9B9-DB44-9622-D447789B24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319D3-D986-431C-9F03-84D6F72381E7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B94E6-59EA-744E-9B1B-4A62DD691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9D4F-CD62-7746-B102-EA3EBC10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14E9B-6D76-450A-87EF-DBD8607BF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89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Quick Revision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1800" dirty="0">
                <a:solidFill>
                  <a:schemeClr val="bg1"/>
                </a:solidFill>
              </a:rPr>
              <a:t>(but not limited to)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UECS2354: Software Testing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98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800" dirty="0">
                <a:solidFill>
                  <a:schemeClr val="bg1"/>
                </a:solidFill>
              </a:rPr>
              <a:t>Dynamic Testing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EC0FC572-916E-2E41-8C93-649B54C8E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089289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613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800" dirty="0">
                <a:solidFill>
                  <a:schemeClr val="bg1"/>
                </a:solidFill>
              </a:rPr>
              <a:t>Dynamic Testing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1CC803E-3297-2841-8F57-5FDF8C95F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78630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0556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800">
                <a:solidFill>
                  <a:schemeClr val="bg1"/>
                </a:solidFill>
              </a:rPr>
              <a:t>Dynamic Testing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2A6F23B-416A-204E-8C47-65DDD9930D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990319"/>
              </p:ext>
            </p:extLst>
          </p:nvPr>
        </p:nvGraphicFramePr>
        <p:xfrm>
          <a:off x="4963229" y="480628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699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800" dirty="0">
                <a:solidFill>
                  <a:schemeClr val="bg1"/>
                </a:solidFill>
              </a:rPr>
              <a:t>Test Design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7D39EBF-8A1A-F242-B844-B011A0C96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667811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6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000" dirty="0">
                <a:solidFill>
                  <a:schemeClr val="bg1"/>
                </a:solidFill>
              </a:rPr>
              <a:t>Test Implementation and execution</a:t>
            </a: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BB5EB1A0-F740-684A-ADEB-F109CC8D2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150339"/>
              </p:ext>
            </p:extLst>
          </p:nvPr>
        </p:nvGraphicFramePr>
        <p:xfrm>
          <a:off x="5141204" y="480628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1942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000" dirty="0">
                <a:solidFill>
                  <a:schemeClr val="bg1"/>
                </a:solidFill>
              </a:rPr>
              <a:t>Test Result</a:t>
            </a: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8F1A177-7113-0E45-8F53-E449E618FC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4379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423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000" dirty="0">
                <a:solidFill>
                  <a:schemeClr val="bg1"/>
                </a:solidFill>
              </a:rPr>
              <a:t>Bug Report</a:t>
            </a: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37BE59F-B773-DF4D-BAEC-BC251BD0E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5904815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6917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000" dirty="0">
                <a:solidFill>
                  <a:srgbClr val="FFFFFF"/>
                </a:solidFill>
              </a:rPr>
              <a:t>Tools Support for testing</a:t>
            </a: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144960D-F913-0E49-9C10-7E70DC2944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56930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878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Course Outcomes: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90A692E-5E5C-894D-BEAD-5AE54BDC49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8673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033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8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B4A5A-39A2-BE48-B88B-3F79E0DB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testing necessary?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249D6-A60B-274F-9861-4ECD75BDA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62710"/>
            <a:ext cx="7188199" cy="29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5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testing?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8AFB8-B903-AA4C-AEC9-81008F37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32" y="961812"/>
            <a:ext cx="392013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86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7 testing principles</a:t>
            </a:r>
            <a:endParaRPr lang="en-US" sz="2600" kern="12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47B0E0-4CE2-4F48-B5B2-025802B34A0B}"/>
              </a:ext>
            </a:extLst>
          </p:cNvPr>
          <p:cNvSpPr/>
          <p:nvPr/>
        </p:nvSpPr>
        <p:spPr>
          <a:xfrm>
            <a:off x="4395929" y="1556436"/>
            <a:ext cx="76085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3200" dirty="0"/>
              <a:t>Testing reveals the presence of bugs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3200" dirty="0"/>
              <a:t>Impossibility of exhaustive testing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3200" dirty="0"/>
              <a:t>Benefits of early testing - filter bugs earlier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3200" dirty="0"/>
              <a:t>Defect clustering (lumpiness of bugs)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3200" dirty="0"/>
              <a:t>Pesticide paradox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3200" dirty="0"/>
              <a:t>Testing should adapt to specific needs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3200" dirty="0"/>
              <a:t>Absence-of-errors fallacy - can’t satisfy </a:t>
            </a:r>
            <a:r>
              <a:rPr lang="en-US" dirty="0">
                <a:solidFill>
                  <a:schemeClr val="bg1"/>
                </a:solidFill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240427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800" dirty="0">
                <a:solidFill>
                  <a:schemeClr val="bg1"/>
                </a:solidFill>
              </a:rPr>
              <a:t>Good Tester Attributes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47B0E0-4CE2-4F48-B5B2-025802B34A0B}"/>
              </a:ext>
            </a:extLst>
          </p:cNvPr>
          <p:cNvSpPr/>
          <p:nvPr/>
        </p:nvSpPr>
        <p:spPr>
          <a:xfrm>
            <a:off x="4349037" y="1392313"/>
            <a:ext cx="7608501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Curiosity – thinking of ways software can fail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Professional pessimism – predict the worst / failures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A critical eye – make sure everything work perfectly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Attention of detail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/>
              <a:t>Good communication skills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38136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800" dirty="0">
                <a:solidFill>
                  <a:schemeClr val="bg1"/>
                </a:solidFill>
              </a:rPr>
              <a:t>Test Levels and Phases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47B0E0-4CE2-4F48-B5B2-025802B34A0B}"/>
              </a:ext>
            </a:extLst>
          </p:cNvPr>
          <p:cNvSpPr/>
          <p:nvPr/>
        </p:nvSpPr>
        <p:spPr>
          <a:xfrm>
            <a:off x="4360760" y="1134405"/>
            <a:ext cx="760850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Unit test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Integration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Bottom up vs. top down vs. functional vs. backbone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System test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Confirmation test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Regression test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Acceptance test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600" dirty="0"/>
              <a:t>Maintenance test</a:t>
            </a:r>
          </a:p>
        </p:txBody>
      </p:sp>
    </p:spTree>
    <p:extLst>
      <p:ext uri="{BB962C8B-B14F-4D97-AF65-F5344CB8AC3E}">
        <p14:creationId xmlns:p14="http://schemas.microsoft.com/office/powerpoint/2010/main" val="2546478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800" dirty="0">
                <a:solidFill>
                  <a:schemeClr val="bg1"/>
                </a:solidFill>
              </a:rPr>
              <a:t>Test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0F575-12F7-6D4F-B469-B8816B90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65" y="0"/>
            <a:ext cx="6627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6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14CA0-9F18-A249-865C-A0AB31D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z="2800" dirty="0">
                <a:solidFill>
                  <a:schemeClr val="bg1"/>
                </a:solidFill>
              </a:rPr>
              <a:t>Static Testing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02C0BC-532A-7B47-B6D9-A6E9FC12B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749298"/>
              </p:ext>
            </p:extLst>
          </p:nvPr>
        </p:nvGraphicFramePr>
        <p:xfrm>
          <a:off x="3728217" y="49692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207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Macintosh PowerPoint</Application>
  <PresentationFormat>Widescreen</PresentationFormat>
  <Paragraphs>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Quick Revision (but not limited to)</vt:lpstr>
      <vt:lpstr>Course Outcomes:</vt:lpstr>
      <vt:lpstr>Why testing necessary?</vt:lpstr>
      <vt:lpstr>What is testing?</vt:lpstr>
      <vt:lpstr>7 testing principles</vt:lpstr>
      <vt:lpstr>Good Tester Attributes</vt:lpstr>
      <vt:lpstr>Test Levels and Phases</vt:lpstr>
      <vt:lpstr>Test Types</vt:lpstr>
      <vt:lpstr>Static Testing</vt:lpstr>
      <vt:lpstr>Dynamic Testing</vt:lpstr>
      <vt:lpstr>Dynamic Testing</vt:lpstr>
      <vt:lpstr>Dynamic Testing</vt:lpstr>
      <vt:lpstr>Test Design</vt:lpstr>
      <vt:lpstr>Test Implementation and execution</vt:lpstr>
      <vt:lpstr>Test Result</vt:lpstr>
      <vt:lpstr>Bug Report</vt:lpstr>
      <vt:lpstr>Tools Support for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Revision (but not limited to)</dc:title>
  <dc:creator>GUNAVATHI A/P DURAISAMY</dc:creator>
  <cp:lastModifiedBy>GUNAVATHI A/P DURAISAMY</cp:lastModifiedBy>
  <cp:revision>1</cp:revision>
  <dcterms:created xsi:type="dcterms:W3CDTF">2020-04-17T07:59:44Z</dcterms:created>
  <dcterms:modified xsi:type="dcterms:W3CDTF">2020-04-17T08:00:14Z</dcterms:modified>
</cp:coreProperties>
</file>